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96" r:id="rId2"/>
    <p:sldId id="298" r:id="rId3"/>
    <p:sldId id="299" r:id="rId4"/>
    <p:sldId id="320" r:id="rId5"/>
    <p:sldId id="321" r:id="rId6"/>
    <p:sldId id="322" r:id="rId7"/>
    <p:sldId id="324" r:id="rId8"/>
    <p:sldId id="325" r:id="rId9"/>
    <p:sldId id="326" r:id="rId10"/>
    <p:sldId id="327" r:id="rId11"/>
    <p:sldId id="328" r:id="rId12"/>
    <p:sldId id="329" r:id="rId13"/>
    <p:sldId id="332" r:id="rId14"/>
    <p:sldId id="334" r:id="rId15"/>
    <p:sldId id="335" r:id="rId16"/>
    <p:sldId id="333" r:id="rId17"/>
    <p:sldId id="336" r:id="rId18"/>
    <p:sldId id="330" r:id="rId19"/>
    <p:sldId id="331" r:id="rId20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99EE"/>
    <a:srgbClr val="B7875A"/>
    <a:srgbClr val="9DC3E6"/>
    <a:srgbClr val="FFC000"/>
    <a:srgbClr val="EC98B6"/>
    <a:srgbClr val="EFE6CB"/>
    <a:srgbClr val="020770"/>
    <a:srgbClr val="2E75B6"/>
    <a:srgbClr val="C4A579"/>
    <a:srgbClr val="C99C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87" autoAdjust="0"/>
    <p:restoredTop sz="95000" autoAdjust="0"/>
  </p:normalViewPr>
  <p:slideViewPr>
    <p:cSldViewPr snapToGrid="0">
      <p:cViewPr varScale="1">
        <p:scale>
          <a:sx n="71" d="100"/>
          <a:sy n="71" d="100"/>
        </p:scale>
        <p:origin x="10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538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2025/7/24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jpg>
</file>

<file path=ppt/media/image16.jpeg>
</file>

<file path=ppt/media/image2.jpeg>
</file>

<file path=ppt/media/image3.jpeg>
</file>

<file path=ppt/media/image4.png>
</file>

<file path=ppt/media/image5.jpg>
</file>

<file path=ppt/media/image6.jp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ADF99E-F9BE-4620-A013-EE42335E1F4A}" type="datetimeFigureOut">
              <a:rPr lang="zh-CN" altLang="en-US" smtClean="0"/>
              <a:t>2025/7/24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4FE36-C53B-45B6-B440-63A027462A7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EE217-25AF-422D-8772-D44D038B5D01}" type="datetimeFigureOut">
              <a:rPr lang="zh-CN" altLang="en-US" smtClean="0"/>
              <a:t>2025/7/24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0C89B8F-39BA-4BD6-9B03-54375B3BEB5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blinds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EE217-25AF-422D-8772-D44D038B5D01}" type="datetimeFigureOut">
              <a:rPr lang="zh-CN" altLang="en-US" smtClean="0"/>
              <a:t>2025/7/24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0C89B8F-39BA-4BD6-9B03-54375B3BEB5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blinds dir="vert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slow" advTm="2000">
    <p:blinds dir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任意多边形: 形状 7"/>
          <p:cNvSpPr/>
          <p:nvPr/>
        </p:nvSpPr>
        <p:spPr>
          <a:xfrm>
            <a:off x="-135467" y="0"/>
            <a:ext cx="7944180" cy="6858000"/>
          </a:xfrm>
          <a:custGeom>
            <a:avLst/>
            <a:gdLst>
              <a:gd name="connsiteX0" fmla="*/ 0 w 7944180"/>
              <a:gd name="connsiteY0" fmla="*/ 0 h 6858000"/>
              <a:gd name="connsiteX1" fmla="*/ 7944180 w 7944180"/>
              <a:gd name="connsiteY1" fmla="*/ 0 h 6858000"/>
              <a:gd name="connsiteX2" fmla="*/ 7942669 w 7944180"/>
              <a:gd name="connsiteY2" fmla="*/ 13927 h 6858000"/>
              <a:gd name="connsiteX3" fmla="*/ 6129867 w 7944180"/>
              <a:gd name="connsiteY3" fmla="*/ 1540933 h 6858000"/>
              <a:gd name="connsiteX4" fmla="*/ 6587067 w 7944180"/>
              <a:gd name="connsiteY4" fmla="*/ 4030133 h 6858000"/>
              <a:gd name="connsiteX5" fmla="*/ 4681654 w 7944180"/>
              <a:gd name="connsiteY5" fmla="*/ 6716068 h 6858000"/>
              <a:gd name="connsiteX6" fmla="*/ 4545401 w 7944180"/>
              <a:gd name="connsiteY6" fmla="*/ 6858000 h 6858000"/>
              <a:gd name="connsiteX7" fmla="*/ 0 w 794418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4180" h="6858000">
                <a:moveTo>
                  <a:pt x="0" y="0"/>
                </a:moveTo>
                <a:lnTo>
                  <a:pt x="7944180" y="0"/>
                </a:lnTo>
                <a:lnTo>
                  <a:pt x="7942669" y="13927"/>
                </a:lnTo>
                <a:cubicBezTo>
                  <a:pt x="7838909" y="419899"/>
                  <a:pt x="6264363" y="978693"/>
                  <a:pt x="6129867" y="1540933"/>
                </a:cubicBezTo>
                <a:cubicBezTo>
                  <a:pt x="5957711" y="2260600"/>
                  <a:pt x="7080956" y="2957689"/>
                  <a:pt x="6587067" y="4030133"/>
                </a:cubicBezTo>
                <a:cubicBezTo>
                  <a:pt x="6278387" y="4700411"/>
                  <a:pt x="5519915" y="5812764"/>
                  <a:pt x="4681654" y="6716068"/>
                </a:cubicBezTo>
                <a:lnTo>
                  <a:pt x="454540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905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/>
        </p:nvSpPr>
        <p:spPr>
          <a:xfrm>
            <a:off x="-135467" y="0"/>
            <a:ext cx="7656314" cy="6858000"/>
          </a:xfrm>
          <a:custGeom>
            <a:avLst/>
            <a:gdLst>
              <a:gd name="connsiteX0" fmla="*/ 0 w 7944180"/>
              <a:gd name="connsiteY0" fmla="*/ 0 h 6858000"/>
              <a:gd name="connsiteX1" fmla="*/ 7944180 w 7944180"/>
              <a:gd name="connsiteY1" fmla="*/ 0 h 6858000"/>
              <a:gd name="connsiteX2" fmla="*/ 7942669 w 7944180"/>
              <a:gd name="connsiteY2" fmla="*/ 13927 h 6858000"/>
              <a:gd name="connsiteX3" fmla="*/ 6129867 w 7944180"/>
              <a:gd name="connsiteY3" fmla="*/ 1540933 h 6858000"/>
              <a:gd name="connsiteX4" fmla="*/ 6587067 w 7944180"/>
              <a:gd name="connsiteY4" fmla="*/ 4030133 h 6858000"/>
              <a:gd name="connsiteX5" fmla="*/ 4681654 w 7944180"/>
              <a:gd name="connsiteY5" fmla="*/ 6716068 h 6858000"/>
              <a:gd name="connsiteX6" fmla="*/ 4545401 w 7944180"/>
              <a:gd name="connsiteY6" fmla="*/ 6858000 h 6858000"/>
              <a:gd name="connsiteX7" fmla="*/ 0 w 794418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4180" h="6858000">
                <a:moveTo>
                  <a:pt x="0" y="0"/>
                </a:moveTo>
                <a:lnTo>
                  <a:pt x="7944180" y="0"/>
                </a:lnTo>
                <a:lnTo>
                  <a:pt x="7942669" y="13927"/>
                </a:lnTo>
                <a:cubicBezTo>
                  <a:pt x="7838909" y="419899"/>
                  <a:pt x="6264363" y="978693"/>
                  <a:pt x="6129867" y="1540933"/>
                </a:cubicBezTo>
                <a:cubicBezTo>
                  <a:pt x="5957711" y="2260600"/>
                  <a:pt x="7080956" y="2957689"/>
                  <a:pt x="6587067" y="4030133"/>
                </a:cubicBezTo>
                <a:cubicBezTo>
                  <a:pt x="6278387" y="4700411"/>
                  <a:pt x="5519915" y="5812764"/>
                  <a:pt x="4681654" y="6716068"/>
                </a:cubicBezTo>
                <a:lnTo>
                  <a:pt x="454540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outerShdw blurRad="1905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/>
        </p:nvSpPr>
        <p:spPr>
          <a:xfrm>
            <a:off x="-135467" y="0"/>
            <a:ext cx="7368447" cy="6858000"/>
          </a:xfrm>
          <a:custGeom>
            <a:avLst/>
            <a:gdLst>
              <a:gd name="connsiteX0" fmla="*/ 0 w 7944180"/>
              <a:gd name="connsiteY0" fmla="*/ 0 h 6858000"/>
              <a:gd name="connsiteX1" fmla="*/ 7944180 w 7944180"/>
              <a:gd name="connsiteY1" fmla="*/ 0 h 6858000"/>
              <a:gd name="connsiteX2" fmla="*/ 7942669 w 7944180"/>
              <a:gd name="connsiteY2" fmla="*/ 13927 h 6858000"/>
              <a:gd name="connsiteX3" fmla="*/ 6129867 w 7944180"/>
              <a:gd name="connsiteY3" fmla="*/ 1540933 h 6858000"/>
              <a:gd name="connsiteX4" fmla="*/ 6587067 w 7944180"/>
              <a:gd name="connsiteY4" fmla="*/ 4030133 h 6858000"/>
              <a:gd name="connsiteX5" fmla="*/ 4681654 w 7944180"/>
              <a:gd name="connsiteY5" fmla="*/ 6716068 h 6858000"/>
              <a:gd name="connsiteX6" fmla="*/ 4545401 w 7944180"/>
              <a:gd name="connsiteY6" fmla="*/ 6858000 h 6858000"/>
              <a:gd name="connsiteX7" fmla="*/ 0 w 794418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4180" h="6858000">
                <a:moveTo>
                  <a:pt x="0" y="0"/>
                </a:moveTo>
                <a:lnTo>
                  <a:pt x="7944180" y="0"/>
                </a:lnTo>
                <a:lnTo>
                  <a:pt x="7942669" y="13927"/>
                </a:lnTo>
                <a:cubicBezTo>
                  <a:pt x="7838909" y="419899"/>
                  <a:pt x="6264363" y="978693"/>
                  <a:pt x="6129867" y="1540933"/>
                </a:cubicBezTo>
                <a:cubicBezTo>
                  <a:pt x="5957711" y="2260600"/>
                  <a:pt x="7080956" y="2957689"/>
                  <a:pt x="6587067" y="4030133"/>
                </a:cubicBezTo>
                <a:cubicBezTo>
                  <a:pt x="6278387" y="4700411"/>
                  <a:pt x="5519915" y="5812764"/>
                  <a:pt x="4681654" y="6716068"/>
                </a:cubicBezTo>
                <a:lnTo>
                  <a:pt x="454540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6000" b="1" dirty="0">
              <a:solidFill>
                <a:schemeClr val="tx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1914" y="1539224"/>
            <a:ext cx="4656667" cy="861774"/>
          </a:xfrm>
          <a:prstGeom prst="rect">
            <a:avLst/>
          </a:prstGeom>
          <a:gradFill>
            <a:gsLst>
              <a:gs pos="13773">
                <a:schemeClr val="accent1">
                  <a:lumMod val="20000"/>
                  <a:lumOff val="80000"/>
                </a:schemeClr>
              </a:gs>
              <a:gs pos="51362">
                <a:srgbClr val="C3D6EA"/>
              </a:gs>
              <a:gs pos="26640">
                <a:srgbClr val="DCE7F3"/>
              </a:gs>
              <a:gs pos="12051">
                <a:srgbClr val="DEE9F4"/>
              </a:gs>
              <a:gs pos="10329">
                <a:srgbClr val="E1EBF5"/>
              </a:gs>
              <a:gs pos="6886">
                <a:srgbClr val="E8F0F7"/>
              </a:gs>
              <a:gs pos="0">
                <a:schemeClr val="accent1">
                  <a:lumMod val="5000"/>
                  <a:lumOff val="95000"/>
                  <a:alpha val="5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pPr algn="ctr"/>
            <a:r>
              <a:rPr lang="zh-CN" altLang="en-US" sz="5000" b="1" dirty="0">
                <a:solidFill>
                  <a:schemeClr val="tx1"/>
                </a:solidFill>
              </a:rPr>
              <a:t>第一周报告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08330" y="2720089"/>
            <a:ext cx="4423833" cy="369332"/>
          </a:xfrm>
          <a:prstGeom prst="rect">
            <a:avLst/>
          </a:prstGeom>
          <a:gradFill>
            <a:gsLst>
              <a:gs pos="13773">
                <a:schemeClr val="accent1">
                  <a:lumMod val="20000"/>
                  <a:lumOff val="80000"/>
                </a:schemeClr>
              </a:gs>
              <a:gs pos="51362">
                <a:srgbClr val="C3D6EA"/>
              </a:gs>
              <a:gs pos="26640">
                <a:srgbClr val="DCE7F3"/>
              </a:gs>
              <a:gs pos="12051">
                <a:srgbClr val="DEE9F4"/>
              </a:gs>
              <a:gs pos="10329">
                <a:srgbClr val="E1EBF5"/>
              </a:gs>
              <a:gs pos="6886">
                <a:srgbClr val="E8F0F7"/>
              </a:gs>
              <a:gs pos="0">
                <a:schemeClr val="accent1">
                  <a:lumMod val="5000"/>
                  <a:lumOff val="95000"/>
                  <a:alpha val="5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r>
              <a:rPr lang="zh-CN" altLang="en-US" dirty="0"/>
              <a:t>Career planning for college students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951230" y="5318760"/>
            <a:ext cx="2524760" cy="398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规划人：</a:t>
            </a:r>
            <a:r>
              <a:rPr lang="en-US" altLang="zh-CN" sz="2000" dirty="0"/>
              <a:t>XXXX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000"/>
    </mc:Choice>
    <mc:Fallback xmlns="">
      <p:transition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289" y="2061292"/>
            <a:ext cx="1692985" cy="37338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168" y="2103284"/>
            <a:ext cx="4887623" cy="373379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229" y="2061294"/>
            <a:ext cx="1714500" cy="3733798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80" y="2103285"/>
            <a:ext cx="1721276" cy="37338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445271" y="2103285"/>
            <a:ext cx="1766830" cy="3733800"/>
            <a:chOff x="1951458" y="2152650"/>
            <a:chExt cx="1766830" cy="3733800"/>
          </a:xfrm>
        </p:grpSpPr>
        <p:sp>
          <p:nvSpPr>
            <p:cNvPr id="2" name="矩形 1"/>
            <p:cNvSpPr/>
            <p:nvPr/>
          </p:nvSpPr>
          <p:spPr>
            <a:xfrm>
              <a:off x="1983581" y="2152650"/>
              <a:ext cx="1714500" cy="37338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951458" y="2434499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1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536286" y="2103284"/>
            <a:ext cx="1766830" cy="3733800"/>
            <a:chOff x="4248295" y="2152649"/>
            <a:chExt cx="2237952" cy="3733800"/>
          </a:xfrm>
        </p:grpSpPr>
        <p:sp>
          <p:nvSpPr>
            <p:cNvPr id="3" name="矩形 2"/>
            <p:cNvSpPr/>
            <p:nvPr/>
          </p:nvSpPr>
          <p:spPr>
            <a:xfrm>
              <a:off x="4358527" y="2152649"/>
              <a:ext cx="2127720" cy="37338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248295" y="2434498"/>
              <a:ext cx="1766830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2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860532" y="2061295"/>
            <a:ext cx="1822740" cy="3733800"/>
            <a:chOff x="6298432" y="2152650"/>
            <a:chExt cx="1766830" cy="3733800"/>
          </a:xfrm>
        </p:grpSpPr>
        <p:sp>
          <p:nvSpPr>
            <p:cNvPr id="4" name="矩形 3"/>
            <p:cNvSpPr/>
            <p:nvPr/>
          </p:nvSpPr>
          <p:spPr>
            <a:xfrm>
              <a:off x="6322218" y="2152650"/>
              <a:ext cx="1714500" cy="3733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298432" y="2434498"/>
              <a:ext cx="1766830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3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971561" y="2061295"/>
            <a:ext cx="1822740" cy="3733800"/>
            <a:chOff x="8465371" y="2152650"/>
            <a:chExt cx="1766830" cy="3733800"/>
          </a:xfrm>
        </p:grpSpPr>
        <p:sp>
          <p:nvSpPr>
            <p:cNvPr id="5" name="矩形 4"/>
            <p:cNvSpPr/>
            <p:nvPr/>
          </p:nvSpPr>
          <p:spPr>
            <a:xfrm>
              <a:off x="8491536" y="2152650"/>
              <a:ext cx="1714500" cy="37338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465371" y="2434498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4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4947408" y="290578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地域分布广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546542" y="3709711"/>
            <a:ext cx="27238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1800" dirty="0">
              <a:solidFill>
                <a:schemeClr val="bg1"/>
              </a:solidFill>
            </a:endParaRPr>
          </a:p>
          <a:p>
            <a:r>
              <a:rPr lang="zh-CN" altLang="en-US" sz="1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1800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4474319" y="359950"/>
            <a:ext cx="324336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1" dirty="0">
                <a:solidFill>
                  <a:schemeClr val="accent5"/>
                </a:solidFill>
                <a:latin typeface="Bahnschrift SemiBold" panose="020B0502040204020203" pitchFamily="34" charset="0"/>
              </a:rPr>
              <a:t>环境分析</a:t>
            </a:r>
            <a:endParaRPr lang="zh-CN" altLang="en-US" sz="6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0273" y="2152646"/>
            <a:ext cx="4865306" cy="37338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439" y="2152648"/>
            <a:ext cx="1708947" cy="373379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2519" y="2152645"/>
            <a:ext cx="1714500" cy="3733798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51" y="2152649"/>
            <a:ext cx="1721276" cy="37338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459542" y="2152649"/>
            <a:ext cx="1766830" cy="3733800"/>
            <a:chOff x="1951458" y="2152650"/>
            <a:chExt cx="1766830" cy="3733800"/>
          </a:xfrm>
        </p:grpSpPr>
        <p:sp>
          <p:nvSpPr>
            <p:cNvPr id="2" name="矩形 1"/>
            <p:cNvSpPr/>
            <p:nvPr/>
          </p:nvSpPr>
          <p:spPr>
            <a:xfrm>
              <a:off x="1983581" y="2152650"/>
              <a:ext cx="1714501" cy="37338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951458" y="2434499"/>
              <a:ext cx="1766830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1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605936" y="2152649"/>
            <a:ext cx="1795713" cy="3733800"/>
            <a:chOff x="4126735" y="2152650"/>
            <a:chExt cx="1766830" cy="3733800"/>
          </a:xfrm>
        </p:grpSpPr>
        <p:sp>
          <p:nvSpPr>
            <p:cNvPr id="3" name="矩形 2"/>
            <p:cNvSpPr/>
            <p:nvPr/>
          </p:nvSpPr>
          <p:spPr>
            <a:xfrm>
              <a:off x="4152900" y="2152650"/>
              <a:ext cx="1714500" cy="37338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26735" y="2434498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2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806516" y="2152649"/>
            <a:ext cx="1795712" cy="3733800"/>
            <a:chOff x="6298432" y="2152650"/>
            <a:chExt cx="1766830" cy="3733800"/>
          </a:xfrm>
        </p:grpSpPr>
        <p:sp>
          <p:nvSpPr>
            <p:cNvPr id="4" name="矩形 3"/>
            <p:cNvSpPr/>
            <p:nvPr/>
          </p:nvSpPr>
          <p:spPr>
            <a:xfrm>
              <a:off x="6322218" y="2152650"/>
              <a:ext cx="1714500" cy="3733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298432" y="2434498"/>
              <a:ext cx="1766830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3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0108879" y="2152646"/>
            <a:ext cx="1795712" cy="3733800"/>
            <a:chOff x="8465371" y="2152650"/>
            <a:chExt cx="1766830" cy="3733800"/>
          </a:xfrm>
        </p:grpSpPr>
        <p:sp>
          <p:nvSpPr>
            <p:cNvPr id="5" name="矩形 4"/>
            <p:cNvSpPr/>
            <p:nvPr/>
          </p:nvSpPr>
          <p:spPr>
            <a:xfrm>
              <a:off x="8491536" y="2152650"/>
              <a:ext cx="1714500" cy="37338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465371" y="2434498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4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7198394" y="3028890"/>
            <a:ext cx="1980029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请在此添加</a:t>
            </a:r>
            <a:endParaRPr lang="en-US" altLang="zh-CN" sz="2800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6797487" y="3840131"/>
            <a:ext cx="27238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1800" dirty="0">
              <a:solidFill>
                <a:schemeClr val="bg1"/>
              </a:solidFill>
            </a:endParaRPr>
          </a:p>
          <a:p>
            <a:r>
              <a:rPr lang="zh-CN" altLang="en-US" sz="1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1800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4450681" y="295849"/>
            <a:ext cx="329063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1" dirty="0">
                <a:solidFill>
                  <a:schemeClr val="accent5"/>
                </a:solidFill>
                <a:latin typeface="Bahnschrift SemiBold" panose="020B0502040204020203" pitchFamily="34" charset="0"/>
              </a:rPr>
              <a:t>环境分析</a:t>
            </a:r>
            <a:endParaRPr lang="zh-CN" altLang="en-US" sz="6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084" y="2152647"/>
            <a:ext cx="1692985" cy="37338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250" y="2152649"/>
            <a:ext cx="1708947" cy="373379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024" y="2152649"/>
            <a:ext cx="4866500" cy="3733798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62" y="2152650"/>
            <a:ext cx="1721276" cy="37338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387353" y="2152650"/>
            <a:ext cx="1766830" cy="3733800"/>
            <a:chOff x="1951458" y="2152650"/>
            <a:chExt cx="1766830" cy="3733800"/>
          </a:xfrm>
        </p:grpSpPr>
        <p:sp>
          <p:nvSpPr>
            <p:cNvPr id="2" name="矩形 1"/>
            <p:cNvSpPr/>
            <p:nvPr/>
          </p:nvSpPr>
          <p:spPr>
            <a:xfrm>
              <a:off x="1983581" y="2152650"/>
              <a:ext cx="1714500" cy="37338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951458" y="2434499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1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562291" y="2152650"/>
            <a:ext cx="1767169" cy="3733797"/>
            <a:chOff x="4126396" y="2152650"/>
            <a:chExt cx="1767169" cy="3733797"/>
          </a:xfrm>
        </p:grpSpPr>
        <p:sp>
          <p:nvSpPr>
            <p:cNvPr id="3" name="矩形 2"/>
            <p:cNvSpPr/>
            <p:nvPr/>
          </p:nvSpPr>
          <p:spPr>
            <a:xfrm>
              <a:off x="4126396" y="2152650"/>
              <a:ext cx="1741004" cy="37337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26735" y="2434498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2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677394" y="2152647"/>
            <a:ext cx="1893853" cy="3733800"/>
            <a:chOff x="6298432" y="2152650"/>
            <a:chExt cx="1766830" cy="3733800"/>
          </a:xfrm>
        </p:grpSpPr>
        <p:sp>
          <p:nvSpPr>
            <p:cNvPr id="4" name="矩形 3"/>
            <p:cNvSpPr/>
            <p:nvPr/>
          </p:nvSpPr>
          <p:spPr>
            <a:xfrm>
              <a:off x="6322218" y="2152650"/>
              <a:ext cx="1714500" cy="3733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298432" y="2434498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3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830335" y="2152647"/>
            <a:ext cx="1837761" cy="3733800"/>
            <a:chOff x="8465371" y="2152650"/>
            <a:chExt cx="1766830" cy="3733800"/>
          </a:xfrm>
        </p:grpSpPr>
        <p:sp>
          <p:nvSpPr>
            <p:cNvPr id="5" name="矩形 4"/>
            <p:cNvSpPr/>
            <p:nvPr/>
          </p:nvSpPr>
          <p:spPr>
            <a:xfrm>
              <a:off x="8491536" y="2152650"/>
              <a:ext cx="1714500" cy="37338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465371" y="2434498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4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9230295" y="2999961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请在此添加</a:t>
            </a:r>
            <a:endParaRPr lang="zh-CN" altLang="en-US" sz="2800" dirty="0"/>
          </a:p>
        </p:txBody>
      </p:sp>
      <p:sp>
        <p:nvSpPr>
          <p:cNvPr id="12" name="文本框 11"/>
          <p:cNvSpPr txBox="1"/>
          <p:nvPr/>
        </p:nvSpPr>
        <p:spPr>
          <a:xfrm>
            <a:off x="8927183" y="3735317"/>
            <a:ext cx="33086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1800" dirty="0">
              <a:solidFill>
                <a:schemeClr val="bg1"/>
              </a:solidFill>
            </a:endParaRPr>
          </a:p>
          <a:p>
            <a:r>
              <a:rPr lang="zh-CN" altLang="en-US" sz="1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1800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464168" y="463721"/>
            <a:ext cx="32636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1" dirty="0">
                <a:solidFill>
                  <a:schemeClr val="accent5"/>
                </a:solidFill>
                <a:latin typeface="Bahnschrift SemiBold" panose="020B0502040204020203" pitchFamily="34" charset="0"/>
              </a:rPr>
              <a:t>环境分析</a:t>
            </a:r>
            <a:endParaRPr lang="zh-CN" altLang="en-US" sz="6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FB06B199-D0A2-B6B9-8756-786CE44FED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095" cy="6858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38A94FF-3B80-F266-892F-59E842B94A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35" t="23659" r="5602" b="20376"/>
          <a:stretch>
            <a:fillRect/>
          </a:stretch>
        </p:blipFill>
        <p:spPr>
          <a:xfrm>
            <a:off x="7486650" y="1369377"/>
            <a:ext cx="3984234" cy="4119246"/>
          </a:xfrm>
          <a:custGeom>
            <a:avLst/>
            <a:gdLst/>
            <a:ahLst/>
            <a:cxnLst/>
            <a:rect l="l" t="t" r="r" b="b"/>
            <a:pathLst>
              <a:path w="5747079" h="3838080">
                <a:moveTo>
                  <a:pt x="1279360" y="243688"/>
                </a:moveTo>
                <a:cubicBezTo>
                  <a:pt x="1025518" y="243688"/>
                  <a:pt x="835984" y="382454"/>
                  <a:pt x="710755" y="659987"/>
                </a:cubicBezTo>
                <a:cubicBezTo>
                  <a:pt x="585527" y="934136"/>
                  <a:pt x="522913" y="1353820"/>
                  <a:pt x="522913" y="1919040"/>
                </a:cubicBezTo>
                <a:cubicBezTo>
                  <a:pt x="522913" y="2484260"/>
                  <a:pt x="585527" y="2903944"/>
                  <a:pt x="710755" y="3178093"/>
                </a:cubicBezTo>
                <a:cubicBezTo>
                  <a:pt x="835984" y="3455626"/>
                  <a:pt x="1025518" y="3594392"/>
                  <a:pt x="1279360" y="3594392"/>
                </a:cubicBezTo>
                <a:cubicBezTo>
                  <a:pt x="1533201" y="3594392"/>
                  <a:pt x="1722736" y="3455626"/>
                  <a:pt x="1847964" y="3178093"/>
                </a:cubicBezTo>
                <a:cubicBezTo>
                  <a:pt x="1973192" y="2903944"/>
                  <a:pt x="2035806" y="2484260"/>
                  <a:pt x="2035806" y="1919040"/>
                </a:cubicBezTo>
                <a:cubicBezTo>
                  <a:pt x="2035806" y="1353820"/>
                  <a:pt x="1973192" y="934136"/>
                  <a:pt x="1847964" y="659987"/>
                </a:cubicBezTo>
                <a:cubicBezTo>
                  <a:pt x="1722736" y="382454"/>
                  <a:pt x="1533201" y="243688"/>
                  <a:pt x="1279360" y="243688"/>
                </a:cubicBezTo>
                <a:close/>
                <a:moveTo>
                  <a:pt x="4442336" y="0"/>
                </a:moveTo>
                <a:cubicBezTo>
                  <a:pt x="4807866" y="0"/>
                  <a:pt x="5090476" y="77844"/>
                  <a:pt x="5290165" y="233534"/>
                </a:cubicBezTo>
                <a:cubicBezTo>
                  <a:pt x="5493238" y="389223"/>
                  <a:pt x="5594774" y="605834"/>
                  <a:pt x="5594774" y="883368"/>
                </a:cubicBezTo>
                <a:cubicBezTo>
                  <a:pt x="5594774" y="1106748"/>
                  <a:pt x="5523699" y="1292898"/>
                  <a:pt x="5381548" y="1441818"/>
                </a:cubicBezTo>
                <a:cubicBezTo>
                  <a:pt x="5246166" y="1590739"/>
                  <a:pt x="5048170" y="1692275"/>
                  <a:pt x="4787560" y="1746428"/>
                </a:cubicBezTo>
                <a:cubicBezTo>
                  <a:pt x="5095554" y="1793811"/>
                  <a:pt x="5330780" y="1905502"/>
                  <a:pt x="5493238" y="2081498"/>
                </a:cubicBezTo>
                <a:cubicBezTo>
                  <a:pt x="5662466" y="2254110"/>
                  <a:pt x="5747079" y="2482567"/>
                  <a:pt x="5747079" y="2766870"/>
                </a:cubicBezTo>
                <a:cubicBezTo>
                  <a:pt x="5747079" y="3108709"/>
                  <a:pt x="5632004" y="3374396"/>
                  <a:pt x="5401856" y="3563931"/>
                </a:cubicBezTo>
                <a:cubicBezTo>
                  <a:pt x="5168322" y="3746697"/>
                  <a:pt x="4833251" y="3838080"/>
                  <a:pt x="4396644" y="3838080"/>
                </a:cubicBezTo>
                <a:cubicBezTo>
                  <a:pt x="4203725" y="3838080"/>
                  <a:pt x="4014190" y="3817773"/>
                  <a:pt x="3828040" y="3777158"/>
                </a:cubicBezTo>
                <a:cubicBezTo>
                  <a:pt x="3638505" y="3736543"/>
                  <a:pt x="3455740" y="3673929"/>
                  <a:pt x="3279743" y="3589316"/>
                </a:cubicBezTo>
                <a:lnTo>
                  <a:pt x="3279743" y="2868406"/>
                </a:lnTo>
                <a:lnTo>
                  <a:pt x="3558968" y="2868406"/>
                </a:lnTo>
                <a:cubicBezTo>
                  <a:pt x="3572506" y="3101940"/>
                  <a:pt x="3652043" y="3283014"/>
                  <a:pt x="3797579" y="3411626"/>
                </a:cubicBezTo>
                <a:cubicBezTo>
                  <a:pt x="3946499" y="3533470"/>
                  <a:pt x="4149572" y="3594392"/>
                  <a:pt x="4406798" y="3594392"/>
                </a:cubicBezTo>
                <a:cubicBezTo>
                  <a:pt x="4660639" y="3594392"/>
                  <a:pt x="4860328" y="3519932"/>
                  <a:pt x="5005862" y="3371012"/>
                </a:cubicBezTo>
                <a:cubicBezTo>
                  <a:pt x="5151398" y="3228861"/>
                  <a:pt x="5224166" y="3029172"/>
                  <a:pt x="5224166" y="2771946"/>
                </a:cubicBezTo>
                <a:cubicBezTo>
                  <a:pt x="5224166" y="2480875"/>
                  <a:pt x="5148014" y="2260879"/>
                  <a:pt x="4995709" y="2111959"/>
                </a:cubicBezTo>
                <a:cubicBezTo>
                  <a:pt x="4846789" y="1963039"/>
                  <a:pt x="4626794" y="1888579"/>
                  <a:pt x="4335722" y="1888579"/>
                </a:cubicBezTo>
                <a:lnTo>
                  <a:pt x="4102188" y="1888579"/>
                </a:lnTo>
                <a:lnTo>
                  <a:pt x="4102188" y="1634738"/>
                </a:lnTo>
                <a:lnTo>
                  <a:pt x="4224032" y="1634738"/>
                </a:lnTo>
                <a:cubicBezTo>
                  <a:pt x="4508334" y="1634738"/>
                  <a:pt x="4724946" y="1573816"/>
                  <a:pt x="4873866" y="1451972"/>
                </a:cubicBezTo>
                <a:cubicBezTo>
                  <a:pt x="5019402" y="1336897"/>
                  <a:pt x="5092169" y="1157516"/>
                  <a:pt x="5092169" y="913829"/>
                </a:cubicBezTo>
                <a:cubicBezTo>
                  <a:pt x="5092169" y="700602"/>
                  <a:pt x="5032940" y="534759"/>
                  <a:pt x="4914480" y="416300"/>
                </a:cubicBezTo>
                <a:cubicBezTo>
                  <a:pt x="4799406" y="301225"/>
                  <a:pt x="4628486" y="243688"/>
                  <a:pt x="4401721" y="243688"/>
                </a:cubicBezTo>
                <a:cubicBezTo>
                  <a:pt x="4174956" y="243688"/>
                  <a:pt x="4000652" y="297841"/>
                  <a:pt x="3878808" y="406146"/>
                </a:cubicBezTo>
                <a:cubicBezTo>
                  <a:pt x="3756964" y="507683"/>
                  <a:pt x="3685889" y="663372"/>
                  <a:pt x="3665581" y="873214"/>
                </a:cubicBezTo>
                <a:lnTo>
                  <a:pt x="3386356" y="873214"/>
                </a:lnTo>
                <a:lnTo>
                  <a:pt x="3386356" y="223380"/>
                </a:lnTo>
                <a:cubicBezTo>
                  <a:pt x="3586044" y="148920"/>
                  <a:pt x="3770502" y="94768"/>
                  <a:pt x="3939730" y="60922"/>
                </a:cubicBezTo>
                <a:cubicBezTo>
                  <a:pt x="4122496" y="20307"/>
                  <a:pt x="4290031" y="0"/>
                  <a:pt x="4442336" y="0"/>
                </a:cubicBezTo>
                <a:close/>
                <a:moveTo>
                  <a:pt x="1279360" y="0"/>
                </a:moveTo>
                <a:cubicBezTo>
                  <a:pt x="1682121" y="0"/>
                  <a:pt x="1996884" y="169227"/>
                  <a:pt x="2223649" y="507683"/>
                </a:cubicBezTo>
                <a:cubicBezTo>
                  <a:pt x="2447029" y="842753"/>
                  <a:pt x="2558719" y="1313205"/>
                  <a:pt x="2558719" y="1919040"/>
                </a:cubicBezTo>
                <a:cubicBezTo>
                  <a:pt x="2558719" y="2524874"/>
                  <a:pt x="2447029" y="2995327"/>
                  <a:pt x="2223649" y="3330397"/>
                </a:cubicBezTo>
                <a:cubicBezTo>
                  <a:pt x="1996884" y="3668853"/>
                  <a:pt x="1682121" y="3838080"/>
                  <a:pt x="1279360" y="3838080"/>
                </a:cubicBezTo>
                <a:cubicBezTo>
                  <a:pt x="876598" y="3838080"/>
                  <a:pt x="561835" y="3668853"/>
                  <a:pt x="335070" y="3330397"/>
                </a:cubicBezTo>
                <a:cubicBezTo>
                  <a:pt x="111690" y="2995327"/>
                  <a:pt x="0" y="2524874"/>
                  <a:pt x="0" y="1919040"/>
                </a:cubicBezTo>
                <a:cubicBezTo>
                  <a:pt x="0" y="1313205"/>
                  <a:pt x="111690" y="842753"/>
                  <a:pt x="335070" y="507683"/>
                </a:cubicBezTo>
                <a:cubicBezTo>
                  <a:pt x="561835" y="169227"/>
                  <a:pt x="876598" y="0"/>
                  <a:pt x="1279360" y="0"/>
                </a:cubicBezTo>
                <a:close/>
              </a:path>
            </a:pathLst>
          </a:cu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57159701-CCBA-1129-5163-108A02838B1E}"/>
              </a:ext>
            </a:extLst>
          </p:cNvPr>
          <p:cNvSpPr txBox="1"/>
          <p:nvPr/>
        </p:nvSpPr>
        <p:spPr>
          <a:xfrm>
            <a:off x="1393964" y="1982450"/>
            <a:ext cx="46987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b="1" dirty="0">
                <a:solidFill>
                  <a:schemeClr val="accent5"/>
                </a:solidFill>
              </a:rPr>
              <a:t>职业规划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6288761-4ACA-A56B-8E9F-FE0A13AB6D0E}"/>
              </a:ext>
            </a:extLst>
          </p:cNvPr>
          <p:cNvSpPr txBox="1"/>
          <p:nvPr/>
        </p:nvSpPr>
        <p:spPr>
          <a:xfrm>
            <a:off x="2085615" y="3429000"/>
            <a:ext cx="29111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u="sng" dirty="0">
                <a:solidFill>
                  <a:schemeClr val="accent5"/>
                </a:solidFill>
              </a:rPr>
              <a:t>Career Planning</a:t>
            </a:r>
            <a:endParaRPr lang="zh-CN" altLang="en-US" sz="2800" u="sng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7005523"/>
      </p:ext>
    </p:extLst>
  </p:cSld>
  <p:clrMapOvr>
    <a:masterClrMapping/>
  </p:clrMapOvr>
  <p:transition spd="slow" advTm="2000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68CCC323-0FCE-DA61-7D6C-DC88501EA898}"/>
              </a:ext>
            </a:extLst>
          </p:cNvPr>
          <p:cNvSpPr/>
          <p:nvPr/>
        </p:nvSpPr>
        <p:spPr>
          <a:xfrm>
            <a:off x="5516819" y="2438400"/>
            <a:ext cx="1028700" cy="3428113"/>
          </a:xfrm>
          <a:custGeom>
            <a:avLst/>
            <a:gdLst>
              <a:gd name="connsiteX0" fmla="*/ 628650 w 1257300"/>
              <a:gd name="connsiteY0" fmla="*/ 0 h 3046221"/>
              <a:gd name="connsiteX1" fmla="*/ 685390 w 1257300"/>
              <a:gd name="connsiteY1" fmla="*/ 54838 h 3046221"/>
              <a:gd name="connsiteX2" fmla="*/ 1257300 w 1257300"/>
              <a:gd name="connsiteY2" fmla="*/ 1523110 h 3046221"/>
              <a:gd name="connsiteX3" fmla="*/ 685390 w 1257300"/>
              <a:gd name="connsiteY3" fmla="*/ 2991382 h 3046221"/>
              <a:gd name="connsiteX4" fmla="*/ 628650 w 1257300"/>
              <a:gd name="connsiteY4" fmla="*/ 3046221 h 3046221"/>
              <a:gd name="connsiteX5" fmla="*/ 571911 w 1257300"/>
              <a:gd name="connsiteY5" fmla="*/ 2991382 h 3046221"/>
              <a:gd name="connsiteX6" fmla="*/ 0 w 1257300"/>
              <a:gd name="connsiteY6" fmla="*/ 1523110 h 3046221"/>
              <a:gd name="connsiteX7" fmla="*/ 571911 w 1257300"/>
              <a:gd name="connsiteY7" fmla="*/ 54838 h 304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7300" h="3046221">
                <a:moveTo>
                  <a:pt x="628650" y="0"/>
                </a:moveTo>
                <a:lnTo>
                  <a:pt x="685390" y="54838"/>
                </a:lnTo>
                <a:cubicBezTo>
                  <a:pt x="1038745" y="430602"/>
                  <a:pt x="1257300" y="949714"/>
                  <a:pt x="1257300" y="1523110"/>
                </a:cubicBezTo>
                <a:cubicBezTo>
                  <a:pt x="1257300" y="2096506"/>
                  <a:pt x="1038745" y="2615619"/>
                  <a:pt x="685390" y="2991382"/>
                </a:cubicBezTo>
                <a:lnTo>
                  <a:pt x="628650" y="3046221"/>
                </a:lnTo>
                <a:lnTo>
                  <a:pt x="571911" y="2991382"/>
                </a:lnTo>
                <a:cubicBezTo>
                  <a:pt x="218555" y="2615619"/>
                  <a:pt x="0" y="2096506"/>
                  <a:pt x="0" y="1523110"/>
                </a:cubicBezTo>
                <a:cubicBezTo>
                  <a:pt x="0" y="949714"/>
                  <a:pt x="218555" y="430602"/>
                  <a:pt x="571911" y="5483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C17CF24-E404-BFBF-106D-9521F9AD9BA7}"/>
              </a:ext>
            </a:extLst>
          </p:cNvPr>
          <p:cNvSpPr/>
          <p:nvPr/>
        </p:nvSpPr>
        <p:spPr>
          <a:xfrm>
            <a:off x="5516819" y="2438400"/>
            <a:ext cx="1028700" cy="3428113"/>
          </a:xfrm>
          <a:custGeom>
            <a:avLst/>
            <a:gdLst>
              <a:gd name="connsiteX0" fmla="*/ 628650 w 1257300"/>
              <a:gd name="connsiteY0" fmla="*/ 0 h 3046221"/>
              <a:gd name="connsiteX1" fmla="*/ 685390 w 1257300"/>
              <a:gd name="connsiteY1" fmla="*/ 54838 h 3046221"/>
              <a:gd name="connsiteX2" fmla="*/ 1257300 w 1257300"/>
              <a:gd name="connsiteY2" fmla="*/ 1523110 h 3046221"/>
              <a:gd name="connsiteX3" fmla="*/ 685390 w 1257300"/>
              <a:gd name="connsiteY3" fmla="*/ 2991382 h 3046221"/>
              <a:gd name="connsiteX4" fmla="*/ 628650 w 1257300"/>
              <a:gd name="connsiteY4" fmla="*/ 3046221 h 3046221"/>
              <a:gd name="connsiteX5" fmla="*/ 571911 w 1257300"/>
              <a:gd name="connsiteY5" fmla="*/ 2991382 h 3046221"/>
              <a:gd name="connsiteX6" fmla="*/ 0 w 1257300"/>
              <a:gd name="connsiteY6" fmla="*/ 1523110 h 3046221"/>
              <a:gd name="connsiteX7" fmla="*/ 571911 w 1257300"/>
              <a:gd name="connsiteY7" fmla="*/ 54838 h 304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7300" h="3046221">
                <a:moveTo>
                  <a:pt x="628650" y="0"/>
                </a:moveTo>
                <a:lnTo>
                  <a:pt x="685390" y="54838"/>
                </a:lnTo>
                <a:cubicBezTo>
                  <a:pt x="1038745" y="430602"/>
                  <a:pt x="1257300" y="949714"/>
                  <a:pt x="1257300" y="1523110"/>
                </a:cubicBezTo>
                <a:cubicBezTo>
                  <a:pt x="1257300" y="2096506"/>
                  <a:pt x="1038745" y="2615619"/>
                  <a:pt x="685390" y="2991382"/>
                </a:cubicBezTo>
                <a:lnTo>
                  <a:pt x="628650" y="3046221"/>
                </a:lnTo>
                <a:lnTo>
                  <a:pt x="571911" y="2991382"/>
                </a:lnTo>
                <a:cubicBezTo>
                  <a:pt x="218555" y="2615619"/>
                  <a:pt x="0" y="2096506"/>
                  <a:pt x="0" y="1523110"/>
                </a:cubicBezTo>
                <a:cubicBezTo>
                  <a:pt x="0" y="949714"/>
                  <a:pt x="218555" y="430602"/>
                  <a:pt x="571911" y="5483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12D5B2A-4627-0DE1-D34A-393DDB2AFBFA}"/>
              </a:ext>
            </a:extLst>
          </p:cNvPr>
          <p:cNvSpPr/>
          <p:nvPr/>
        </p:nvSpPr>
        <p:spPr>
          <a:xfrm>
            <a:off x="5516819" y="2438400"/>
            <a:ext cx="1028700" cy="3428113"/>
          </a:xfrm>
          <a:custGeom>
            <a:avLst/>
            <a:gdLst>
              <a:gd name="connsiteX0" fmla="*/ 628650 w 1257300"/>
              <a:gd name="connsiteY0" fmla="*/ 0 h 3046221"/>
              <a:gd name="connsiteX1" fmla="*/ 685390 w 1257300"/>
              <a:gd name="connsiteY1" fmla="*/ 54838 h 3046221"/>
              <a:gd name="connsiteX2" fmla="*/ 1257300 w 1257300"/>
              <a:gd name="connsiteY2" fmla="*/ 1523110 h 3046221"/>
              <a:gd name="connsiteX3" fmla="*/ 685390 w 1257300"/>
              <a:gd name="connsiteY3" fmla="*/ 2991382 h 3046221"/>
              <a:gd name="connsiteX4" fmla="*/ 628650 w 1257300"/>
              <a:gd name="connsiteY4" fmla="*/ 3046221 h 3046221"/>
              <a:gd name="connsiteX5" fmla="*/ 571911 w 1257300"/>
              <a:gd name="connsiteY5" fmla="*/ 2991382 h 3046221"/>
              <a:gd name="connsiteX6" fmla="*/ 0 w 1257300"/>
              <a:gd name="connsiteY6" fmla="*/ 1523110 h 3046221"/>
              <a:gd name="connsiteX7" fmla="*/ 571911 w 1257300"/>
              <a:gd name="connsiteY7" fmla="*/ 54838 h 304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7300" h="3046221">
                <a:moveTo>
                  <a:pt x="628650" y="0"/>
                </a:moveTo>
                <a:lnTo>
                  <a:pt x="685390" y="54838"/>
                </a:lnTo>
                <a:cubicBezTo>
                  <a:pt x="1038745" y="430602"/>
                  <a:pt x="1257300" y="949714"/>
                  <a:pt x="1257300" y="1523110"/>
                </a:cubicBezTo>
                <a:cubicBezTo>
                  <a:pt x="1257300" y="2096506"/>
                  <a:pt x="1038745" y="2615619"/>
                  <a:pt x="685390" y="2991382"/>
                </a:cubicBezTo>
                <a:lnTo>
                  <a:pt x="628650" y="3046221"/>
                </a:lnTo>
                <a:lnTo>
                  <a:pt x="571911" y="2991382"/>
                </a:lnTo>
                <a:cubicBezTo>
                  <a:pt x="218555" y="2615619"/>
                  <a:pt x="0" y="2096506"/>
                  <a:pt x="0" y="1523110"/>
                </a:cubicBezTo>
                <a:cubicBezTo>
                  <a:pt x="0" y="949714"/>
                  <a:pt x="218555" y="430602"/>
                  <a:pt x="571911" y="5483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25AB34D4-EE61-95D6-F6CE-B3609A87131F}"/>
              </a:ext>
            </a:extLst>
          </p:cNvPr>
          <p:cNvSpPr/>
          <p:nvPr/>
        </p:nvSpPr>
        <p:spPr>
          <a:xfrm>
            <a:off x="5516819" y="2438400"/>
            <a:ext cx="1028700" cy="3428113"/>
          </a:xfrm>
          <a:custGeom>
            <a:avLst/>
            <a:gdLst>
              <a:gd name="connsiteX0" fmla="*/ 628650 w 1257300"/>
              <a:gd name="connsiteY0" fmla="*/ 0 h 3046221"/>
              <a:gd name="connsiteX1" fmla="*/ 685390 w 1257300"/>
              <a:gd name="connsiteY1" fmla="*/ 54838 h 3046221"/>
              <a:gd name="connsiteX2" fmla="*/ 1257300 w 1257300"/>
              <a:gd name="connsiteY2" fmla="*/ 1523110 h 3046221"/>
              <a:gd name="connsiteX3" fmla="*/ 685390 w 1257300"/>
              <a:gd name="connsiteY3" fmla="*/ 2991382 h 3046221"/>
              <a:gd name="connsiteX4" fmla="*/ 628650 w 1257300"/>
              <a:gd name="connsiteY4" fmla="*/ 3046221 h 3046221"/>
              <a:gd name="connsiteX5" fmla="*/ 571911 w 1257300"/>
              <a:gd name="connsiteY5" fmla="*/ 2991382 h 3046221"/>
              <a:gd name="connsiteX6" fmla="*/ 0 w 1257300"/>
              <a:gd name="connsiteY6" fmla="*/ 1523110 h 3046221"/>
              <a:gd name="connsiteX7" fmla="*/ 571911 w 1257300"/>
              <a:gd name="connsiteY7" fmla="*/ 54838 h 304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7300" h="3046221">
                <a:moveTo>
                  <a:pt x="628650" y="0"/>
                </a:moveTo>
                <a:lnTo>
                  <a:pt x="685390" y="54838"/>
                </a:lnTo>
                <a:cubicBezTo>
                  <a:pt x="1038745" y="430602"/>
                  <a:pt x="1257300" y="949714"/>
                  <a:pt x="1257300" y="1523110"/>
                </a:cubicBezTo>
                <a:cubicBezTo>
                  <a:pt x="1257300" y="2096506"/>
                  <a:pt x="1038745" y="2615619"/>
                  <a:pt x="685390" y="2991382"/>
                </a:cubicBezTo>
                <a:lnTo>
                  <a:pt x="628650" y="3046221"/>
                </a:lnTo>
                <a:lnTo>
                  <a:pt x="571911" y="2991382"/>
                </a:lnTo>
                <a:cubicBezTo>
                  <a:pt x="218555" y="2615619"/>
                  <a:pt x="0" y="2096506"/>
                  <a:pt x="0" y="1523110"/>
                </a:cubicBezTo>
                <a:cubicBezTo>
                  <a:pt x="0" y="949714"/>
                  <a:pt x="218555" y="430602"/>
                  <a:pt x="571911" y="5483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3B987758-119C-F391-B55B-310EFB02667C}"/>
              </a:ext>
            </a:extLst>
          </p:cNvPr>
          <p:cNvSpPr/>
          <p:nvPr/>
        </p:nvSpPr>
        <p:spPr>
          <a:xfrm>
            <a:off x="5516819" y="2438400"/>
            <a:ext cx="1028700" cy="3428113"/>
          </a:xfrm>
          <a:custGeom>
            <a:avLst/>
            <a:gdLst>
              <a:gd name="connsiteX0" fmla="*/ 628650 w 1257300"/>
              <a:gd name="connsiteY0" fmla="*/ 0 h 3046221"/>
              <a:gd name="connsiteX1" fmla="*/ 685390 w 1257300"/>
              <a:gd name="connsiteY1" fmla="*/ 54838 h 3046221"/>
              <a:gd name="connsiteX2" fmla="*/ 1257300 w 1257300"/>
              <a:gd name="connsiteY2" fmla="*/ 1523110 h 3046221"/>
              <a:gd name="connsiteX3" fmla="*/ 685390 w 1257300"/>
              <a:gd name="connsiteY3" fmla="*/ 2991382 h 3046221"/>
              <a:gd name="connsiteX4" fmla="*/ 628650 w 1257300"/>
              <a:gd name="connsiteY4" fmla="*/ 3046221 h 3046221"/>
              <a:gd name="connsiteX5" fmla="*/ 571911 w 1257300"/>
              <a:gd name="connsiteY5" fmla="*/ 2991382 h 3046221"/>
              <a:gd name="connsiteX6" fmla="*/ 0 w 1257300"/>
              <a:gd name="connsiteY6" fmla="*/ 1523110 h 3046221"/>
              <a:gd name="connsiteX7" fmla="*/ 571911 w 1257300"/>
              <a:gd name="connsiteY7" fmla="*/ 54838 h 304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7300" h="3046221">
                <a:moveTo>
                  <a:pt x="628650" y="0"/>
                </a:moveTo>
                <a:lnTo>
                  <a:pt x="685390" y="54838"/>
                </a:lnTo>
                <a:cubicBezTo>
                  <a:pt x="1038745" y="430602"/>
                  <a:pt x="1257300" y="949714"/>
                  <a:pt x="1257300" y="1523110"/>
                </a:cubicBezTo>
                <a:cubicBezTo>
                  <a:pt x="1257300" y="2096506"/>
                  <a:pt x="1038745" y="2615619"/>
                  <a:pt x="685390" y="2991382"/>
                </a:cubicBezTo>
                <a:lnTo>
                  <a:pt x="628650" y="3046221"/>
                </a:lnTo>
                <a:lnTo>
                  <a:pt x="571911" y="2991382"/>
                </a:lnTo>
                <a:cubicBezTo>
                  <a:pt x="218555" y="2615619"/>
                  <a:pt x="0" y="2096506"/>
                  <a:pt x="0" y="1523110"/>
                </a:cubicBezTo>
                <a:cubicBezTo>
                  <a:pt x="0" y="949714"/>
                  <a:pt x="218555" y="430602"/>
                  <a:pt x="571911" y="5483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186E22C-FFE0-2AD4-7D37-7506313A3BF4}"/>
              </a:ext>
            </a:extLst>
          </p:cNvPr>
          <p:cNvSpPr txBox="1"/>
          <p:nvPr/>
        </p:nvSpPr>
        <p:spPr>
          <a:xfrm>
            <a:off x="1164364" y="-1131896"/>
            <a:ext cx="2133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CONTENT</a:t>
            </a:r>
            <a:endParaRPr lang="zh-CN" alt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0660E2A-62C8-D8AF-DF72-6970ABAFFCBE}"/>
              </a:ext>
            </a:extLst>
          </p:cNvPr>
          <p:cNvSpPr txBox="1"/>
          <p:nvPr/>
        </p:nvSpPr>
        <p:spPr>
          <a:xfrm>
            <a:off x="2956500" y="-2023587"/>
            <a:ext cx="18262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ONTENT</a:t>
            </a:r>
            <a:endParaRPr lang="zh-CN" alt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A3E3DFF-DBD7-0629-D5B6-00DA2057F25C}"/>
              </a:ext>
            </a:extLst>
          </p:cNvPr>
          <p:cNvSpPr txBox="1"/>
          <p:nvPr/>
        </p:nvSpPr>
        <p:spPr>
          <a:xfrm>
            <a:off x="5057917" y="-2725266"/>
            <a:ext cx="207616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CONTENT</a:t>
            </a:r>
            <a:endParaRPr lang="zh-CN" alt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7C69B0C-FA61-2C14-8596-4D9AECC41DB5}"/>
              </a:ext>
            </a:extLst>
          </p:cNvPr>
          <p:cNvSpPr txBox="1"/>
          <p:nvPr/>
        </p:nvSpPr>
        <p:spPr>
          <a:xfrm>
            <a:off x="7218799" y="-2190319"/>
            <a:ext cx="206737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CONTENT</a:t>
            </a:r>
            <a:endParaRPr lang="zh-CN" alt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F5AD5CE-6C92-277D-ED1E-4AD6D9709988}"/>
              </a:ext>
            </a:extLst>
          </p:cNvPr>
          <p:cNvSpPr txBox="1"/>
          <p:nvPr/>
        </p:nvSpPr>
        <p:spPr>
          <a:xfrm>
            <a:off x="8806297" y="-1270366"/>
            <a:ext cx="21336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CONTENT</a:t>
            </a:r>
            <a:endParaRPr lang="zh-CN" alt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A513F05-5B04-2424-A7D5-3897AE4C0A55}"/>
              </a:ext>
            </a:extLst>
          </p:cNvPr>
          <p:cNvSpPr txBox="1"/>
          <p:nvPr/>
        </p:nvSpPr>
        <p:spPr>
          <a:xfrm>
            <a:off x="4386958" y="-382755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solidFill>
                  <a:schemeClr val="accent5">
                    <a:lumMod val="75000"/>
                  </a:schemeClr>
                </a:solidFill>
              </a:rPr>
              <a:t>职业规划</a:t>
            </a:r>
          </a:p>
        </p:txBody>
      </p:sp>
    </p:spTree>
    <p:extLst>
      <p:ext uri="{BB962C8B-B14F-4D97-AF65-F5344CB8AC3E}">
        <p14:creationId xmlns:p14="http://schemas.microsoft.com/office/powerpoint/2010/main" val="367877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082732-7C7D-6487-5655-76541BABF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D49405F-B8CE-03FA-9E26-D2B95BA1A298}"/>
              </a:ext>
            </a:extLst>
          </p:cNvPr>
          <p:cNvSpPr/>
          <p:nvPr/>
        </p:nvSpPr>
        <p:spPr>
          <a:xfrm>
            <a:off x="5486400" y="2438400"/>
            <a:ext cx="1028700" cy="3428113"/>
          </a:xfrm>
          <a:custGeom>
            <a:avLst/>
            <a:gdLst>
              <a:gd name="connsiteX0" fmla="*/ 628650 w 1257300"/>
              <a:gd name="connsiteY0" fmla="*/ 0 h 3046221"/>
              <a:gd name="connsiteX1" fmla="*/ 685390 w 1257300"/>
              <a:gd name="connsiteY1" fmla="*/ 54838 h 3046221"/>
              <a:gd name="connsiteX2" fmla="*/ 1257300 w 1257300"/>
              <a:gd name="connsiteY2" fmla="*/ 1523110 h 3046221"/>
              <a:gd name="connsiteX3" fmla="*/ 685390 w 1257300"/>
              <a:gd name="connsiteY3" fmla="*/ 2991382 h 3046221"/>
              <a:gd name="connsiteX4" fmla="*/ 628650 w 1257300"/>
              <a:gd name="connsiteY4" fmla="*/ 3046221 h 3046221"/>
              <a:gd name="connsiteX5" fmla="*/ 571911 w 1257300"/>
              <a:gd name="connsiteY5" fmla="*/ 2991382 h 3046221"/>
              <a:gd name="connsiteX6" fmla="*/ 0 w 1257300"/>
              <a:gd name="connsiteY6" fmla="*/ 1523110 h 3046221"/>
              <a:gd name="connsiteX7" fmla="*/ 571911 w 1257300"/>
              <a:gd name="connsiteY7" fmla="*/ 54838 h 304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7300" h="3046221">
                <a:moveTo>
                  <a:pt x="628650" y="0"/>
                </a:moveTo>
                <a:lnTo>
                  <a:pt x="685390" y="54838"/>
                </a:lnTo>
                <a:cubicBezTo>
                  <a:pt x="1038745" y="430602"/>
                  <a:pt x="1257300" y="949714"/>
                  <a:pt x="1257300" y="1523110"/>
                </a:cubicBezTo>
                <a:cubicBezTo>
                  <a:pt x="1257300" y="2096506"/>
                  <a:pt x="1038745" y="2615619"/>
                  <a:pt x="685390" y="2991382"/>
                </a:cubicBezTo>
                <a:lnTo>
                  <a:pt x="628650" y="3046221"/>
                </a:lnTo>
                <a:lnTo>
                  <a:pt x="571911" y="2991382"/>
                </a:lnTo>
                <a:cubicBezTo>
                  <a:pt x="218555" y="2615619"/>
                  <a:pt x="0" y="2096506"/>
                  <a:pt x="0" y="1523110"/>
                </a:cubicBezTo>
                <a:cubicBezTo>
                  <a:pt x="0" y="949714"/>
                  <a:pt x="218555" y="430602"/>
                  <a:pt x="571911" y="5483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7C06BA1B-5879-B68B-D7DE-770F0FEC6A3E}"/>
              </a:ext>
            </a:extLst>
          </p:cNvPr>
          <p:cNvSpPr/>
          <p:nvPr/>
        </p:nvSpPr>
        <p:spPr>
          <a:xfrm rot="1800000">
            <a:off x="6377280" y="2507992"/>
            <a:ext cx="1028700" cy="3428113"/>
          </a:xfrm>
          <a:custGeom>
            <a:avLst/>
            <a:gdLst>
              <a:gd name="connsiteX0" fmla="*/ 628650 w 1257300"/>
              <a:gd name="connsiteY0" fmla="*/ 0 h 3046221"/>
              <a:gd name="connsiteX1" fmla="*/ 685390 w 1257300"/>
              <a:gd name="connsiteY1" fmla="*/ 54838 h 3046221"/>
              <a:gd name="connsiteX2" fmla="*/ 1257300 w 1257300"/>
              <a:gd name="connsiteY2" fmla="*/ 1523110 h 3046221"/>
              <a:gd name="connsiteX3" fmla="*/ 685390 w 1257300"/>
              <a:gd name="connsiteY3" fmla="*/ 2991382 h 3046221"/>
              <a:gd name="connsiteX4" fmla="*/ 628650 w 1257300"/>
              <a:gd name="connsiteY4" fmla="*/ 3046221 h 3046221"/>
              <a:gd name="connsiteX5" fmla="*/ 571911 w 1257300"/>
              <a:gd name="connsiteY5" fmla="*/ 2991382 h 3046221"/>
              <a:gd name="connsiteX6" fmla="*/ 0 w 1257300"/>
              <a:gd name="connsiteY6" fmla="*/ 1523110 h 3046221"/>
              <a:gd name="connsiteX7" fmla="*/ 571911 w 1257300"/>
              <a:gd name="connsiteY7" fmla="*/ 54838 h 304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7300" h="3046221">
                <a:moveTo>
                  <a:pt x="628650" y="0"/>
                </a:moveTo>
                <a:lnTo>
                  <a:pt x="685390" y="54838"/>
                </a:lnTo>
                <a:cubicBezTo>
                  <a:pt x="1038745" y="430602"/>
                  <a:pt x="1257300" y="949714"/>
                  <a:pt x="1257300" y="1523110"/>
                </a:cubicBezTo>
                <a:cubicBezTo>
                  <a:pt x="1257300" y="2096506"/>
                  <a:pt x="1038745" y="2615619"/>
                  <a:pt x="685390" y="2991382"/>
                </a:cubicBezTo>
                <a:lnTo>
                  <a:pt x="628650" y="3046221"/>
                </a:lnTo>
                <a:lnTo>
                  <a:pt x="571911" y="2991382"/>
                </a:lnTo>
                <a:cubicBezTo>
                  <a:pt x="218555" y="2615619"/>
                  <a:pt x="0" y="2096506"/>
                  <a:pt x="0" y="1523110"/>
                </a:cubicBezTo>
                <a:cubicBezTo>
                  <a:pt x="0" y="949714"/>
                  <a:pt x="218555" y="430602"/>
                  <a:pt x="571911" y="5483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36D851EB-B528-EAC3-BFD3-F4244785CB8C}"/>
              </a:ext>
            </a:extLst>
          </p:cNvPr>
          <p:cNvSpPr/>
          <p:nvPr/>
        </p:nvSpPr>
        <p:spPr>
          <a:xfrm rot="3600000">
            <a:off x="6954814" y="3333749"/>
            <a:ext cx="1028700" cy="3428113"/>
          </a:xfrm>
          <a:custGeom>
            <a:avLst/>
            <a:gdLst>
              <a:gd name="connsiteX0" fmla="*/ 628650 w 1257300"/>
              <a:gd name="connsiteY0" fmla="*/ 0 h 3046221"/>
              <a:gd name="connsiteX1" fmla="*/ 685390 w 1257300"/>
              <a:gd name="connsiteY1" fmla="*/ 54838 h 3046221"/>
              <a:gd name="connsiteX2" fmla="*/ 1257300 w 1257300"/>
              <a:gd name="connsiteY2" fmla="*/ 1523110 h 3046221"/>
              <a:gd name="connsiteX3" fmla="*/ 685390 w 1257300"/>
              <a:gd name="connsiteY3" fmla="*/ 2991382 h 3046221"/>
              <a:gd name="connsiteX4" fmla="*/ 628650 w 1257300"/>
              <a:gd name="connsiteY4" fmla="*/ 3046221 h 3046221"/>
              <a:gd name="connsiteX5" fmla="*/ 571911 w 1257300"/>
              <a:gd name="connsiteY5" fmla="*/ 2991382 h 3046221"/>
              <a:gd name="connsiteX6" fmla="*/ 0 w 1257300"/>
              <a:gd name="connsiteY6" fmla="*/ 1523110 h 3046221"/>
              <a:gd name="connsiteX7" fmla="*/ 571911 w 1257300"/>
              <a:gd name="connsiteY7" fmla="*/ 54838 h 304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7300" h="3046221">
                <a:moveTo>
                  <a:pt x="628650" y="0"/>
                </a:moveTo>
                <a:lnTo>
                  <a:pt x="685390" y="54838"/>
                </a:lnTo>
                <a:cubicBezTo>
                  <a:pt x="1038745" y="430602"/>
                  <a:pt x="1257300" y="949714"/>
                  <a:pt x="1257300" y="1523110"/>
                </a:cubicBezTo>
                <a:cubicBezTo>
                  <a:pt x="1257300" y="2096506"/>
                  <a:pt x="1038745" y="2615619"/>
                  <a:pt x="685390" y="2991382"/>
                </a:cubicBezTo>
                <a:lnTo>
                  <a:pt x="628650" y="3046221"/>
                </a:lnTo>
                <a:lnTo>
                  <a:pt x="571911" y="2991382"/>
                </a:lnTo>
                <a:cubicBezTo>
                  <a:pt x="218555" y="2615619"/>
                  <a:pt x="0" y="2096506"/>
                  <a:pt x="0" y="1523110"/>
                </a:cubicBezTo>
                <a:cubicBezTo>
                  <a:pt x="0" y="949714"/>
                  <a:pt x="218555" y="430602"/>
                  <a:pt x="571911" y="5483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608CC11A-4266-EDEA-F8B1-C4BCE5DDC565}"/>
              </a:ext>
            </a:extLst>
          </p:cNvPr>
          <p:cNvSpPr/>
          <p:nvPr/>
        </p:nvSpPr>
        <p:spPr>
          <a:xfrm rot="18000000">
            <a:off x="4078825" y="3333748"/>
            <a:ext cx="1028700" cy="3428113"/>
          </a:xfrm>
          <a:custGeom>
            <a:avLst/>
            <a:gdLst>
              <a:gd name="connsiteX0" fmla="*/ 628650 w 1257300"/>
              <a:gd name="connsiteY0" fmla="*/ 0 h 3046221"/>
              <a:gd name="connsiteX1" fmla="*/ 685390 w 1257300"/>
              <a:gd name="connsiteY1" fmla="*/ 54838 h 3046221"/>
              <a:gd name="connsiteX2" fmla="*/ 1257300 w 1257300"/>
              <a:gd name="connsiteY2" fmla="*/ 1523110 h 3046221"/>
              <a:gd name="connsiteX3" fmla="*/ 685390 w 1257300"/>
              <a:gd name="connsiteY3" fmla="*/ 2991382 h 3046221"/>
              <a:gd name="connsiteX4" fmla="*/ 628650 w 1257300"/>
              <a:gd name="connsiteY4" fmla="*/ 3046221 h 3046221"/>
              <a:gd name="connsiteX5" fmla="*/ 571911 w 1257300"/>
              <a:gd name="connsiteY5" fmla="*/ 2991382 h 3046221"/>
              <a:gd name="connsiteX6" fmla="*/ 0 w 1257300"/>
              <a:gd name="connsiteY6" fmla="*/ 1523110 h 3046221"/>
              <a:gd name="connsiteX7" fmla="*/ 571911 w 1257300"/>
              <a:gd name="connsiteY7" fmla="*/ 54838 h 304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7300" h="3046221">
                <a:moveTo>
                  <a:pt x="628650" y="0"/>
                </a:moveTo>
                <a:lnTo>
                  <a:pt x="685390" y="54838"/>
                </a:lnTo>
                <a:cubicBezTo>
                  <a:pt x="1038745" y="430602"/>
                  <a:pt x="1257300" y="949714"/>
                  <a:pt x="1257300" y="1523110"/>
                </a:cubicBezTo>
                <a:cubicBezTo>
                  <a:pt x="1257300" y="2096506"/>
                  <a:pt x="1038745" y="2615619"/>
                  <a:pt x="685390" y="2991382"/>
                </a:cubicBezTo>
                <a:lnTo>
                  <a:pt x="628650" y="3046221"/>
                </a:lnTo>
                <a:lnTo>
                  <a:pt x="571911" y="2991382"/>
                </a:lnTo>
                <a:cubicBezTo>
                  <a:pt x="218555" y="2615619"/>
                  <a:pt x="0" y="2096506"/>
                  <a:pt x="0" y="1523110"/>
                </a:cubicBezTo>
                <a:cubicBezTo>
                  <a:pt x="0" y="949714"/>
                  <a:pt x="218555" y="430602"/>
                  <a:pt x="571911" y="5483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9CF5CC9C-66DC-38D3-8E48-CBCC94323E81}"/>
              </a:ext>
            </a:extLst>
          </p:cNvPr>
          <p:cNvSpPr/>
          <p:nvPr/>
        </p:nvSpPr>
        <p:spPr>
          <a:xfrm rot="19800000">
            <a:off x="4698282" y="2604181"/>
            <a:ext cx="1028700" cy="3428113"/>
          </a:xfrm>
          <a:custGeom>
            <a:avLst/>
            <a:gdLst>
              <a:gd name="connsiteX0" fmla="*/ 628650 w 1257300"/>
              <a:gd name="connsiteY0" fmla="*/ 0 h 3046221"/>
              <a:gd name="connsiteX1" fmla="*/ 685390 w 1257300"/>
              <a:gd name="connsiteY1" fmla="*/ 54838 h 3046221"/>
              <a:gd name="connsiteX2" fmla="*/ 1257300 w 1257300"/>
              <a:gd name="connsiteY2" fmla="*/ 1523110 h 3046221"/>
              <a:gd name="connsiteX3" fmla="*/ 685390 w 1257300"/>
              <a:gd name="connsiteY3" fmla="*/ 2991382 h 3046221"/>
              <a:gd name="connsiteX4" fmla="*/ 628650 w 1257300"/>
              <a:gd name="connsiteY4" fmla="*/ 3046221 h 3046221"/>
              <a:gd name="connsiteX5" fmla="*/ 571911 w 1257300"/>
              <a:gd name="connsiteY5" fmla="*/ 2991382 h 3046221"/>
              <a:gd name="connsiteX6" fmla="*/ 0 w 1257300"/>
              <a:gd name="connsiteY6" fmla="*/ 1523110 h 3046221"/>
              <a:gd name="connsiteX7" fmla="*/ 571911 w 1257300"/>
              <a:gd name="connsiteY7" fmla="*/ 54838 h 304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7300" h="3046221">
                <a:moveTo>
                  <a:pt x="628650" y="0"/>
                </a:moveTo>
                <a:lnTo>
                  <a:pt x="685390" y="54838"/>
                </a:lnTo>
                <a:cubicBezTo>
                  <a:pt x="1038745" y="430602"/>
                  <a:pt x="1257300" y="949714"/>
                  <a:pt x="1257300" y="1523110"/>
                </a:cubicBezTo>
                <a:cubicBezTo>
                  <a:pt x="1257300" y="2096506"/>
                  <a:pt x="1038745" y="2615619"/>
                  <a:pt x="685390" y="2991382"/>
                </a:cubicBezTo>
                <a:lnTo>
                  <a:pt x="628650" y="3046221"/>
                </a:lnTo>
                <a:lnTo>
                  <a:pt x="571911" y="2991382"/>
                </a:lnTo>
                <a:cubicBezTo>
                  <a:pt x="218555" y="2615619"/>
                  <a:pt x="0" y="2096506"/>
                  <a:pt x="0" y="1523110"/>
                </a:cubicBezTo>
                <a:cubicBezTo>
                  <a:pt x="0" y="949714"/>
                  <a:pt x="218555" y="430602"/>
                  <a:pt x="571911" y="5483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E3980FA-8C14-D035-F8C7-8985C14AA462}"/>
              </a:ext>
            </a:extLst>
          </p:cNvPr>
          <p:cNvSpPr txBox="1"/>
          <p:nvPr/>
        </p:nvSpPr>
        <p:spPr>
          <a:xfrm>
            <a:off x="1164364" y="2963854"/>
            <a:ext cx="2133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CONTENT</a:t>
            </a:r>
            <a:endParaRPr lang="zh-CN" alt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314AA59-596C-485B-3FF4-0AD06290418E}"/>
              </a:ext>
            </a:extLst>
          </p:cNvPr>
          <p:cNvSpPr txBox="1"/>
          <p:nvPr/>
        </p:nvSpPr>
        <p:spPr>
          <a:xfrm>
            <a:off x="2956500" y="2072163"/>
            <a:ext cx="18262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ONTENT</a:t>
            </a:r>
            <a:endParaRPr lang="zh-CN" alt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572AD20-0882-13C6-156F-B5545C60F333}"/>
              </a:ext>
            </a:extLst>
          </p:cNvPr>
          <p:cNvSpPr txBox="1"/>
          <p:nvPr/>
        </p:nvSpPr>
        <p:spPr>
          <a:xfrm>
            <a:off x="5057917" y="1370484"/>
            <a:ext cx="207616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CONTENT</a:t>
            </a:r>
            <a:endParaRPr lang="zh-CN" alt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92AE5B7-118F-B66E-B734-5B06B88C50B9}"/>
              </a:ext>
            </a:extLst>
          </p:cNvPr>
          <p:cNvSpPr txBox="1"/>
          <p:nvPr/>
        </p:nvSpPr>
        <p:spPr>
          <a:xfrm>
            <a:off x="7218799" y="1905431"/>
            <a:ext cx="206737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CONTENT</a:t>
            </a:r>
            <a:endParaRPr lang="zh-CN" alt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3C79E9C-6D0B-B35E-B602-60F80944A011}"/>
              </a:ext>
            </a:extLst>
          </p:cNvPr>
          <p:cNvSpPr txBox="1"/>
          <p:nvPr/>
        </p:nvSpPr>
        <p:spPr>
          <a:xfrm>
            <a:off x="8806297" y="2825384"/>
            <a:ext cx="21336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CONTENT</a:t>
            </a:r>
            <a:endParaRPr lang="zh-CN" altLang="en-US" sz="3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C883BD2-49CF-7EEE-F236-D426F654AF5B}"/>
              </a:ext>
            </a:extLst>
          </p:cNvPr>
          <p:cNvSpPr txBox="1"/>
          <p:nvPr/>
        </p:nvSpPr>
        <p:spPr>
          <a:xfrm>
            <a:off x="4386958" y="268195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solidFill>
                  <a:schemeClr val="accent5">
                    <a:lumMod val="75000"/>
                  </a:schemeClr>
                </a:solidFill>
              </a:rPr>
              <a:t>职业规划</a:t>
            </a:r>
          </a:p>
        </p:txBody>
      </p:sp>
    </p:spTree>
    <p:extLst>
      <p:ext uri="{BB962C8B-B14F-4D97-AF65-F5344CB8AC3E}">
        <p14:creationId xmlns:p14="http://schemas.microsoft.com/office/powerpoint/2010/main" val="2516614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图片 49">
            <a:extLst>
              <a:ext uri="{FF2B5EF4-FFF2-40B4-BE49-F238E27FC236}">
                <a16:creationId xmlns:a16="http://schemas.microsoft.com/office/drawing/2014/main" id="{3BD5B3C5-5093-8E07-C66C-036897B637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" y="0"/>
            <a:ext cx="12190095" cy="6858000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4E205631-71AA-8DE7-7CAE-5D3F7865C9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845" t="17573" r="22512" b="11175"/>
          <a:stretch>
            <a:fillRect/>
          </a:stretch>
        </p:blipFill>
        <p:spPr>
          <a:xfrm>
            <a:off x="7524750" y="1479382"/>
            <a:ext cx="3990244" cy="3899236"/>
          </a:xfrm>
          <a:custGeom>
            <a:avLst/>
            <a:gdLst/>
            <a:ahLst/>
            <a:cxnLst/>
            <a:rect l="l" t="t" r="r" b="b"/>
            <a:pathLst>
              <a:path w="4542220" h="3683673">
                <a:moveTo>
                  <a:pt x="937031" y="547841"/>
                </a:moveTo>
                <a:cubicBezTo>
                  <a:pt x="814738" y="547841"/>
                  <a:pt x="722604" y="585025"/>
                  <a:pt x="660631" y="659392"/>
                </a:cubicBezTo>
                <a:cubicBezTo>
                  <a:pt x="598659" y="733760"/>
                  <a:pt x="567672" y="840353"/>
                  <a:pt x="567672" y="979173"/>
                </a:cubicBezTo>
                <a:lnTo>
                  <a:pt x="567672" y="2704500"/>
                </a:lnTo>
                <a:cubicBezTo>
                  <a:pt x="567672" y="2843320"/>
                  <a:pt x="598659" y="2949913"/>
                  <a:pt x="660631" y="3024281"/>
                </a:cubicBezTo>
                <a:cubicBezTo>
                  <a:pt x="722604" y="3098648"/>
                  <a:pt x="814738" y="3135832"/>
                  <a:pt x="937031" y="3135832"/>
                </a:cubicBezTo>
                <a:cubicBezTo>
                  <a:pt x="1059324" y="3135832"/>
                  <a:pt x="1151457" y="3098648"/>
                  <a:pt x="1213430" y="3024281"/>
                </a:cubicBezTo>
                <a:cubicBezTo>
                  <a:pt x="1275403" y="2949913"/>
                  <a:pt x="1306390" y="2843320"/>
                  <a:pt x="1306390" y="2704500"/>
                </a:cubicBezTo>
                <a:lnTo>
                  <a:pt x="1306390" y="979173"/>
                </a:lnTo>
                <a:cubicBezTo>
                  <a:pt x="1306390" y="840353"/>
                  <a:pt x="1275403" y="733760"/>
                  <a:pt x="1213430" y="659392"/>
                </a:cubicBezTo>
                <a:cubicBezTo>
                  <a:pt x="1151457" y="585025"/>
                  <a:pt x="1059324" y="547841"/>
                  <a:pt x="937031" y="547841"/>
                </a:cubicBezTo>
                <a:close/>
                <a:moveTo>
                  <a:pt x="3369692" y="44621"/>
                </a:moveTo>
                <a:lnTo>
                  <a:pt x="3977026" y="44621"/>
                </a:lnTo>
                <a:lnTo>
                  <a:pt x="3044953" y="2550807"/>
                </a:lnTo>
                <a:lnTo>
                  <a:pt x="3726656" y="2550807"/>
                </a:lnTo>
                <a:lnTo>
                  <a:pt x="3726656" y="1561719"/>
                </a:lnTo>
                <a:lnTo>
                  <a:pt x="4286892" y="1561719"/>
                </a:lnTo>
                <a:lnTo>
                  <a:pt x="4286892" y="2550807"/>
                </a:lnTo>
                <a:lnTo>
                  <a:pt x="4542220" y="2550807"/>
                </a:lnTo>
                <a:lnTo>
                  <a:pt x="4542220" y="3093690"/>
                </a:lnTo>
                <a:lnTo>
                  <a:pt x="4286892" y="3093690"/>
                </a:lnTo>
                <a:lnTo>
                  <a:pt x="4286892" y="3648968"/>
                </a:lnTo>
                <a:lnTo>
                  <a:pt x="3726656" y="3648968"/>
                </a:lnTo>
                <a:lnTo>
                  <a:pt x="3726656" y="3093690"/>
                </a:lnTo>
                <a:lnTo>
                  <a:pt x="2407871" y="3093690"/>
                </a:lnTo>
                <a:lnTo>
                  <a:pt x="2407871" y="2580554"/>
                </a:lnTo>
                <a:close/>
                <a:moveTo>
                  <a:pt x="937031" y="0"/>
                </a:moveTo>
                <a:cubicBezTo>
                  <a:pt x="1239459" y="0"/>
                  <a:pt x="1471238" y="81804"/>
                  <a:pt x="1632368" y="245413"/>
                </a:cubicBezTo>
                <a:cubicBezTo>
                  <a:pt x="1793497" y="409022"/>
                  <a:pt x="1874062" y="639561"/>
                  <a:pt x="1874062" y="937031"/>
                </a:cubicBezTo>
                <a:lnTo>
                  <a:pt x="1874062" y="2749121"/>
                </a:lnTo>
                <a:cubicBezTo>
                  <a:pt x="1874062" y="3044938"/>
                  <a:pt x="1793497" y="3274652"/>
                  <a:pt x="1632368" y="3438260"/>
                </a:cubicBezTo>
                <a:cubicBezTo>
                  <a:pt x="1471238" y="3601869"/>
                  <a:pt x="1239459" y="3683673"/>
                  <a:pt x="937031" y="3683673"/>
                </a:cubicBezTo>
                <a:cubicBezTo>
                  <a:pt x="634603" y="3683673"/>
                  <a:pt x="402824" y="3601456"/>
                  <a:pt x="241694" y="3437021"/>
                </a:cubicBezTo>
                <a:cubicBezTo>
                  <a:pt x="80565" y="3272586"/>
                  <a:pt x="0" y="3043286"/>
                  <a:pt x="0" y="2749121"/>
                </a:cubicBezTo>
                <a:lnTo>
                  <a:pt x="0" y="937031"/>
                </a:lnTo>
                <a:cubicBezTo>
                  <a:pt x="0" y="639561"/>
                  <a:pt x="80978" y="409022"/>
                  <a:pt x="242934" y="245413"/>
                </a:cubicBezTo>
                <a:cubicBezTo>
                  <a:pt x="404890" y="81804"/>
                  <a:pt x="636255" y="0"/>
                  <a:pt x="937031" y="0"/>
                </a:cubicBezTo>
                <a:close/>
              </a:path>
            </a:pathLst>
          </a:custGeom>
        </p:spPr>
      </p:pic>
      <p:sp>
        <p:nvSpPr>
          <p:cNvPr id="51" name="文本框 50">
            <a:extLst>
              <a:ext uri="{FF2B5EF4-FFF2-40B4-BE49-F238E27FC236}">
                <a16:creationId xmlns:a16="http://schemas.microsoft.com/office/drawing/2014/main" id="{BBD8B925-0AE0-7F7F-D37F-FE701B1BBD47}"/>
              </a:ext>
            </a:extLst>
          </p:cNvPr>
          <p:cNvSpPr txBox="1"/>
          <p:nvPr/>
        </p:nvSpPr>
        <p:spPr>
          <a:xfrm>
            <a:off x="1143000" y="1982450"/>
            <a:ext cx="46987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b="1" dirty="0">
                <a:solidFill>
                  <a:schemeClr val="accent5"/>
                </a:solidFill>
              </a:rPr>
              <a:t>未来评估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92F2EEC-36A5-5153-9CED-4761924761C2}"/>
              </a:ext>
            </a:extLst>
          </p:cNvPr>
          <p:cNvSpPr txBox="1"/>
          <p:nvPr/>
        </p:nvSpPr>
        <p:spPr>
          <a:xfrm>
            <a:off x="1711186" y="3371850"/>
            <a:ext cx="3562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u="sng" dirty="0">
                <a:solidFill>
                  <a:schemeClr val="accent5"/>
                </a:solidFill>
              </a:rPr>
              <a:t>Future Assessment</a:t>
            </a:r>
            <a:endParaRPr lang="zh-CN" altLang="en-US" sz="2800" u="sng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8239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fallOver"/>
      </p:transition>
    </mc:Choice>
    <mc:Fallback xmlns="">
      <p:transition spd="slow" advTm="2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5C21CAAC-3C83-CDE5-8D4F-E8124620E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-3"/>
            <a:ext cx="12192000" cy="685800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FEDBB489-CD98-95EE-AE85-95922A535FF4}"/>
              </a:ext>
            </a:extLst>
          </p:cNvPr>
          <p:cNvSpPr/>
          <p:nvPr/>
        </p:nvSpPr>
        <p:spPr>
          <a:xfrm>
            <a:off x="2" y="2"/>
            <a:ext cx="12191999" cy="6857999"/>
          </a:xfrm>
          <a:custGeom>
            <a:avLst/>
            <a:gdLst>
              <a:gd name="connsiteX0" fmla="*/ 12187198 w 12191999"/>
              <a:gd name="connsiteY0" fmla="*/ 0 h 6857999"/>
              <a:gd name="connsiteX1" fmla="*/ 12191999 w 12191999"/>
              <a:gd name="connsiteY1" fmla="*/ 0 h 6857999"/>
              <a:gd name="connsiteX2" fmla="*/ 12191999 w 12191999"/>
              <a:gd name="connsiteY2" fmla="*/ 47625 h 6857999"/>
              <a:gd name="connsiteX3" fmla="*/ 0 w 12191999"/>
              <a:gd name="connsiteY3" fmla="*/ 0 h 6857999"/>
              <a:gd name="connsiteX4" fmla="*/ 6226967 w 12191999"/>
              <a:gd name="connsiteY4" fmla="*/ 0 h 6857999"/>
              <a:gd name="connsiteX5" fmla="*/ 6226967 w 12191999"/>
              <a:gd name="connsiteY5" fmla="*/ 5076822 h 6857999"/>
              <a:gd name="connsiteX6" fmla="*/ 6617492 w 12191999"/>
              <a:gd name="connsiteY6" fmla="*/ 5467347 h 6857999"/>
              <a:gd name="connsiteX7" fmla="*/ 7008017 w 12191999"/>
              <a:gd name="connsiteY7" fmla="*/ 5076822 h 6857999"/>
              <a:gd name="connsiteX8" fmla="*/ 7008017 w 12191999"/>
              <a:gd name="connsiteY8" fmla="*/ 0 h 6857999"/>
              <a:gd name="connsiteX9" fmla="*/ 7086598 w 12191999"/>
              <a:gd name="connsiteY9" fmla="*/ 0 h 6857999"/>
              <a:gd name="connsiteX10" fmla="*/ 7086598 w 12191999"/>
              <a:gd name="connsiteY10" fmla="*/ 4600574 h 6857999"/>
              <a:gd name="connsiteX11" fmla="*/ 7477123 w 12191999"/>
              <a:gd name="connsiteY11" fmla="*/ 4991099 h 6857999"/>
              <a:gd name="connsiteX12" fmla="*/ 7867648 w 12191999"/>
              <a:gd name="connsiteY12" fmla="*/ 4600574 h 6857999"/>
              <a:gd name="connsiteX13" fmla="*/ 7867648 w 12191999"/>
              <a:gd name="connsiteY13" fmla="*/ 0 h 6857999"/>
              <a:gd name="connsiteX14" fmla="*/ 7958136 w 12191999"/>
              <a:gd name="connsiteY14" fmla="*/ 0 h 6857999"/>
              <a:gd name="connsiteX15" fmla="*/ 7958136 w 12191999"/>
              <a:gd name="connsiteY15" fmla="*/ 5076824 h 6857999"/>
              <a:gd name="connsiteX16" fmla="*/ 8348661 w 12191999"/>
              <a:gd name="connsiteY16" fmla="*/ 5467349 h 6857999"/>
              <a:gd name="connsiteX17" fmla="*/ 8739186 w 12191999"/>
              <a:gd name="connsiteY17" fmla="*/ 5076824 h 6857999"/>
              <a:gd name="connsiteX18" fmla="*/ 8739186 w 12191999"/>
              <a:gd name="connsiteY18" fmla="*/ 0 h 6857999"/>
              <a:gd name="connsiteX19" fmla="*/ 8824911 w 12191999"/>
              <a:gd name="connsiteY19" fmla="*/ 0 h 6857999"/>
              <a:gd name="connsiteX20" fmla="*/ 8824911 w 12191999"/>
              <a:gd name="connsiteY20" fmla="*/ 4314824 h 6857999"/>
              <a:gd name="connsiteX21" fmla="*/ 9215436 w 12191999"/>
              <a:gd name="connsiteY21" fmla="*/ 4705349 h 6857999"/>
              <a:gd name="connsiteX22" fmla="*/ 9605961 w 12191999"/>
              <a:gd name="connsiteY22" fmla="*/ 4314824 h 6857999"/>
              <a:gd name="connsiteX23" fmla="*/ 9605961 w 12191999"/>
              <a:gd name="connsiteY23" fmla="*/ 0 h 6857999"/>
              <a:gd name="connsiteX24" fmla="*/ 9677399 w 12191999"/>
              <a:gd name="connsiteY24" fmla="*/ 0 h 6857999"/>
              <a:gd name="connsiteX25" fmla="*/ 9677399 w 12191999"/>
              <a:gd name="connsiteY25" fmla="*/ 5076823 h 6857999"/>
              <a:gd name="connsiteX26" fmla="*/ 10067924 w 12191999"/>
              <a:gd name="connsiteY26" fmla="*/ 5467348 h 6857999"/>
              <a:gd name="connsiteX27" fmla="*/ 10458449 w 12191999"/>
              <a:gd name="connsiteY27" fmla="*/ 5076823 h 6857999"/>
              <a:gd name="connsiteX28" fmla="*/ 10458449 w 12191999"/>
              <a:gd name="connsiteY28" fmla="*/ 0 h 6857999"/>
              <a:gd name="connsiteX29" fmla="*/ 10548975 w 12191999"/>
              <a:gd name="connsiteY29" fmla="*/ 0 h 6857999"/>
              <a:gd name="connsiteX30" fmla="*/ 10544174 w 12191999"/>
              <a:gd name="connsiteY30" fmla="*/ 47624 h 6857999"/>
              <a:gd name="connsiteX31" fmla="*/ 10544174 w 12191999"/>
              <a:gd name="connsiteY31" fmla="*/ 4600574 h 6857999"/>
              <a:gd name="connsiteX32" fmla="*/ 10934699 w 12191999"/>
              <a:gd name="connsiteY32" fmla="*/ 4991099 h 6857999"/>
              <a:gd name="connsiteX33" fmla="*/ 11325224 w 12191999"/>
              <a:gd name="connsiteY33" fmla="*/ 4600574 h 6857999"/>
              <a:gd name="connsiteX34" fmla="*/ 11325224 w 12191999"/>
              <a:gd name="connsiteY34" fmla="*/ 47624 h 6857999"/>
              <a:gd name="connsiteX35" fmla="*/ 11320423 w 12191999"/>
              <a:gd name="connsiteY35" fmla="*/ 0 h 6857999"/>
              <a:gd name="connsiteX36" fmla="*/ 11415750 w 12191999"/>
              <a:gd name="connsiteY36" fmla="*/ 0 h 6857999"/>
              <a:gd name="connsiteX37" fmla="*/ 11410949 w 12191999"/>
              <a:gd name="connsiteY37" fmla="*/ 47625 h 6857999"/>
              <a:gd name="connsiteX38" fmla="*/ 11410949 w 12191999"/>
              <a:gd name="connsiteY38" fmla="*/ 4943474 h 6857999"/>
              <a:gd name="connsiteX39" fmla="*/ 11801474 w 12191999"/>
              <a:gd name="connsiteY39" fmla="*/ 5333999 h 6857999"/>
              <a:gd name="connsiteX40" fmla="*/ 12191999 w 12191999"/>
              <a:gd name="connsiteY40" fmla="*/ 4943474 h 6857999"/>
              <a:gd name="connsiteX41" fmla="*/ 12191999 w 12191999"/>
              <a:gd name="connsiteY41" fmla="*/ 6857999 h 6857999"/>
              <a:gd name="connsiteX42" fmla="*/ 0 w 12191999"/>
              <a:gd name="connsiteY42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2191999" h="6857999">
                <a:moveTo>
                  <a:pt x="12187198" y="0"/>
                </a:moveTo>
                <a:lnTo>
                  <a:pt x="12191999" y="0"/>
                </a:lnTo>
                <a:lnTo>
                  <a:pt x="12191999" y="47625"/>
                </a:lnTo>
                <a:close/>
                <a:moveTo>
                  <a:pt x="0" y="0"/>
                </a:moveTo>
                <a:lnTo>
                  <a:pt x="6226967" y="0"/>
                </a:lnTo>
                <a:lnTo>
                  <a:pt x="6226967" y="5076822"/>
                </a:lnTo>
                <a:cubicBezTo>
                  <a:pt x="6226967" y="5292503"/>
                  <a:pt x="6401811" y="5467347"/>
                  <a:pt x="6617492" y="5467347"/>
                </a:cubicBezTo>
                <a:cubicBezTo>
                  <a:pt x="6833173" y="5467347"/>
                  <a:pt x="7008017" y="5292503"/>
                  <a:pt x="7008017" y="5076822"/>
                </a:cubicBezTo>
                <a:lnTo>
                  <a:pt x="7008017" y="0"/>
                </a:lnTo>
                <a:lnTo>
                  <a:pt x="7086598" y="0"/>
                </a:lnTo>
                <a:lnTo>
                  <a:pt x="7086598" y="4600574"/>
                </a:lnTo>
                <a:cubicBezTo>
                  <a:pt x="7086598" y="4816255"/>
                  <a:pt x="7261442" y="4991099"/>
                  <a:pt x="7477123" y="4991099"/>
                </a:cubicBezTo>
                <a:cubicBezTo>
                  <a:pt x="7692804" y="4991099"/>
                  <a:pt x="7867648" y="4816255"/>
                  <a:pt x="7867648" y="4600574"/>
                </a:cubicBezTo>
                <a:lnTo>
                  <a:pt x="7867648" y="0"/>
                </a:lnTo>
                <a:lnTo>
                  <a:pt x="7958136" y="0"/>
                </a:lnTo>
                <a:lnTo>
                  <a:pt x="7958136" y="5076824"/>
                </a:lnTo>
                <a:cubicBezTo>
                  <a:pt x="7958136" y="5292505"/>
                  <a:pt x="8132980" y="5467349"/>
                  <a:pt x="8348661" y="5467349"/>
                </a:cubicBezTo>
                <a:cubicBezTo>
                  <a:pt x="8564342" y="5467349"/>
                  <a:pt x="8739186" y="5292505"/>
                  <a:pt x="8739186" y="5076824"/>
                </a:cubicBezTo>
                <a:lnTo>
                  <a:pt x="8739186" y="0"/>
                </a:lnTo>
                <a:lnTo>
                  <a:pt x="8824911" y="0"/>
                </a:lnTo>
                <a:lnTo>
                  <a:pt x="8824911" y="4314824"/>
                </a:lnTo>
                <a:cubicBezTo>
                  <a:pt x="8824911" y="4530505"/>
                  <a:pt x="8999755" y="4705349"/>
                  <a:pt x="9215436" y="4705349"/>
                </a:cubicBezTo>
                <a:cubicBezTo>
                  <a:pt x="9431117" y="4705349"/>
                  <a:pt x="9605961" y="4530505"/>
                  <a:pt x="9605961" y="4314824"/>
                </a:cubicBezTo>
                <a:lnTo>
                  <a:pt x="9605961" y="0"/>
                </a:lnTo>
                <a:lnTo>
                  <a:pt x="9677399" y="0"/>
                </a:lnTo>
                <a:lnTo>
                  <a:pt x="9677399" y="5076823"/>
                </a:lnTo>
                <a:cubicBezTo>
                  <a:pt x="9677399" y="5292504"/>
                  <a:pt x="9852243" y="5467348"/>
                  <a:pt x="10067924" y="5467348"/>
                </a:cubicBezTo>
                <a:cubicBezTo>
                  <a:pt x="10283605" y="5467348"/>
                  <a:pt x="10458449" y="5292504"/>
                  <a:pt x="10458449" y="5076823"/>
                </a:cubicBezTo>
                <a:lnTo>
                  <a:pt x="10458449" y="0"/>
                </a:lnTo>
                <a:lnTo>
                  <a:pt x="10548975" y="0"/>
                </a:lnTo>
                <a:lnTo>
                  <a:pt x="10544174" y="47624"/>
                </a:lnTo>
                <a:lnTo>
                  <a:pt x="10544174" y="4600574"/>
                </a:lnTo>
                <a:cubicBezTo>
                  <a:pt x="10544174" y="4816255"/>
                  <a:pt x="10719018" y="4991099"/>
                  <a:pt x="10934699" y="4991099"/>
                </a:cubicBezTo>
                <a:cubicBezTo>
                  <a:pt x="11150380" y="4991099"/>
                  <a:pt x="11325224" y="4816255"/>
                  <a:pt x="11325224" y="4600574"/>
                </a:cubicBezTo>
                <a:lnTo>
                  <a:pt x="11325224" y="47624"/>
                </a:lnTo>
                <a:lnTo>
                  <a:pt x="11320423" y="0"/>
                </a:lnTo>
                <a:lnTo>
                  <a:pt x="11415750" y="0"/>
                </a:lnTo>
                <a:lnTo>
                  <a:pt x="11410949" y="47625"/>
                </a:lnTo>
                <a:lnTo>
                  <a:pt x="11410949" y="4943474"/>
                </a:lnTo>
                <a:cubicBezTo>
                  <a:pt x="11410949" y="5159155"/>
                  <a:pt x="11585793" y="5333999"/>
                  <a:pt x="11801474" y="5333999"/>
                </a:cubicBezTo>
                <a:cubicBezTo>
                  <a:pt x="12017155" y="5333999"/>
                  <a:pt x="12191999" y="5159155"/>
                  <a:pt x="12191999" y="4943474"/>
                </a:cubicBezTo>
                <a:lnTo>
                  <a:pt x="1219199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endParaRPr lang="zh-CN" altLang="en-US" sz="4800" b="1" dirty="0">
              <a:solidFill>
                <a:schemeClr val="accent5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B7AE1BC-BD82-F05F-BAB8-46CA57AC3B80}"/>
              </a:ext>
            </a:extLst>
          </p:cNvPr>
          <p:cNvSpPr txBox="1"/>
          <p:nvPr/>
        </p:nvSpPr>
        <p:spPr>
          <a:xfrm>
            <a:off x="1466850" y="1110734"/>
            <a:ext cx="24765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未来评估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9CECC5B-20E5-C732-F466-72DEAF7983A4}"/>
              </a:ext>
            </a:extLst>
          </p:cNvPr>
          <p:cNvSpPr txBox="1"/>
          <p:nvPr/>
        </p:nvSpPr>
        <p:spPr>
          <a:xfrm>
            <a:off x="733588" y="2321002"/>
            <a:ext cx="441659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请在此添加相关文字内容</a:t>
            </a:r>
            <a:endParaRPr lang="en-US" altLang="zh-CN" sz="3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CN" altLang="en-US" sz="3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请在此添加相关文字内容</a:t>
            </a:r>
            <a:endParaRPr lang="en-US" altLang="zh-CN" sz="3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CN" altLang="en-US" sz="3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请在此添加相关文字内容</a:t>
            </a:r>
            <a:endParaRPr lang="en-US" altLang="zh-CN" sz="3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CN" altLang="en-US" sz="3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请在此添加相关文字内容</a:t>
            </a:r>
            <a:endParaRPr lang="en-US" altLang="zh-CN" sz="3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7555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7175" y="-2284160"/>
            <a:ext cx="20326350" cy="11426320"/>
          </a:xfrm>
          <a:prstGeom prst="rect">
            <a:avLst/>
          </a:prstGeom>
        </p:spPr>
      </p:pic>
      <p:sp>
        <p:nvSpPr>
          <p:cNvPr id="7" name="任意多边形: 形状 6"/>
          <p:cNvSpPr/>
          <p:nvPr/>
        </p:nvSpPr>
        <p:spPr>
          <a:xfrm>
            <a:off x="0" y="0"/>
            <a:ext cx="12192000" cy="3429000"/>
          </a:xfrm>
          <a:custGeom>
            <a:avLst/>
            <a:gdLst/>
            <a:ahLst/>
            <a:cxnLst/>
            <a:rect l="l" t="t" r="r" b="b"/>
            <a:pathLst>
              <a:path w="12192000" h="3429000">
                <a:moveTo>
                  <a:pt x="8468331" y="3399215"/>
                </a:moveTo>
                <a:lnTo>
                  <a:pt x="8483223" y="3429000"/>
                </a:lnTo>
                <a:lnTo>
                  <a:pt x="8443268" y="3429000"/>
                </a:lnTo>
                <a:close/>
                <a:moveTo>
                  <a:pt x="6645061" y="3088769"/>
                </a:moveTo>
                <a:lnTo>
                  <a:pt x="6820376" y="3429000"/>
                </a:lnTo>
                <a:lnTo>
                  <a:pt x="6645061" y="3429000"/>
                </a:lnTo>
                <a:close/>
                <a:moveTo>
                  <a:pt x="5187923" y="3031647"/>
                </a:moveTo>
                <a:lnTo>
                  <a:pt x="5335851" y="3429000"/>
                </a:lnTo>
                <a:lnTo>
                  <a:pt x="5083651" y="3429000"/>
                </a:lnTo>
                <a:lnTo>
                  <a:pt x="5063744" y="3406666"/>
                </a:lnTo>
                <a:cubicBezTo>
                  <a:pt x="5062917" y="3405010"/>
                  <a:pt x="5058777" y="3400043"/>
                  <a:pt x="5051326" y="3391765"/>
                </a:cubicBezTo>
                <a:close/>
                <a:moveTo>
                  <a:pt x="6544476" y="2897534"/>
                </a:moveTo>
                <a:lnTo>
                  <a:pt x="6611533" y="3027922"/>
                </a:lnTo>
                <a:lnTo>
                  <a:pt x="6611533" y="3429000"/>
                </a:lnTo>
                <a:lnTo>
                  <a:pt x="6544476" y="3429000"/>
                </a:lnTo>
                <a:close/>
                <a:moveTo>
                  <a:pt x="5132042" y="2887600"/>
                </a:moveTo>
                <a:lnTo>
                  <a:pt x="5166812" y="2983217"/>
                </a:lnTo>
                <a:lnTo>
                  <a:pt x="5007863" y="3402941"/>
                </a:lnTo>
                <a:lnTo>
                  <a:pt x="5032511" y="3429000"/>
                </a:lnTo>
                <a:lnTo>
                  <a:pt x="4951484" y="3429000"/>
                </a:lnTo>
                <a:lnTo>
                  <a:pt x="4934598" y="3409150"/>
                </a:lnTo>
                <a:close/>
                <a:moveTo>
                  <a:pt x="10101706" y="2768389"/>
                </a:moveTo>
                <a:cubicBezTo>
                  <a:pt x="10027198" y="2768389"/>
                  <a:pt x="9966765" y="2788671"/>
                  <a:pt x="9920405" y="2829236"/>
                </a:cubicBezTo>
                <a:cubicBezTo>
                  <a:pt x="9874045" y="2869801"/>
                  <a:pt x="9850865" y="2922370"/>
                  <a:pt x="9850865" y="2986943"/>
                </a:cubicBezTo>
                <a:cubicBezTo>
                  <a:pt x="9850865" y="3079663"/>
                  <a:pt x="9905504" y="3150444"/>
                  <a:pt x="10014781" y="3199288"/>
                </a:cubicBezTo>
                <a:lnTo>
                  <a:pt x="10020990" y="3189354"/>
                </a:lnTo>
                <a:lnTo>
                  <a:pt x="10011055" y="3183145"/>
                </a:lnTo>
                <a:cubicBezTo>
                  <a:pt x="9927442" y="3118572"/>
                  <a:pt x="9885635" y="3055655"/>
                  <a:pt x="9885635" y="2994393"/>
                </a:cubicBezTo>
                <a:cubicBezTo>
                  <a:pt x="9885635" y="2938099"/>
                  <a:pt x="9906331" y="2891739"/>
                  <a:pt x="9947724" y="2855314"/>
                </a:cubicBezTo>
                <a:cubicBezTo>
                  <a:pt x="9989117" y="2818888"/>
                  <a:pt x="10041272" y="2800675"/>
                  <a:pt x="10104189" y="2800675"/>
                </a:cubicBezTo>
                <a:cubicBezTo>
                  <a:pt x="10208499" y="2800675"/>
                  <a:pt x="10306185" y="2849105"/>
                  <a:pt x="10397250" y="2945964"/>
                </a:cubicBezTo>
                <a:lnTo>
                  <a:pt x="10405943" y="2940997"/>
                </a:lnTo>
                <a:cubicBezTo>
                  <a:pt x="10381107" y="2886358"/>
                  <a:pt x="10341991" y="2843931"/>
                  <a:pt x="10288594" y="2813714"/>
                </a:cubicBezTo>
                <a:cubicBezTo>
                  <a:pt x="10235197" y="2783497"/>
                  <a:pt x="10172901" y="2768389"/>
                  <a:pt x="10101706" y="2768389"/>
                </a:cubicBezTo>
                <a:close/>
                <a:moveTo>
                  <a:pt x="2715687" y="2686431"/>
                </a:moveTo>
                <a:lnTo>
                  <a:pt x="2709478" y="2693882"/>
                </a:lnTo>
                <a:cubicBezTo>
                  <a:pt x="2652356" y="2760938"/>
                  <a:pt x="2593165" y="2880149"/>
                  <a:pt x="2531903" y="3051516"/>
                </a:cubicBezTo>
                <a:lnTo>
                  <a:pt x="2528178" y="3062692"/>
                </a:lnTo>
                <a:lnTo>
                  <a:pt x="2555497" y="3086286"/>
                </a:lnTo>
                <a:lnTo>
                  <a:pt x="2560464" y="3073868"/>
                </a:lnTo>
                <a:cubicBezTo>
                  <a:pt x="2623381" y="2904985"/>
                  <a:pt x="2683401" y="2784118"/>
                  <a:pt x="2740523" y="2711267"/>
                </a:cubicBezTo>
                <a:close/>
                <a:moveTo>
                  <a:pt x="10727565" y="2682706"/>
                </a:moveTo>
                <a:lnTo>
                  <a:pt x="10721356" y="2692640"/>
                </a:lnTo>
                <a:lnTo>
                  <a:pt x="10636915" y="2856555"/>
                </a:lnTo>
                <a:cubicBezTo>
                  <a:pt x="10591383" y="2944308"/>
                  <a:pt x="10556613" y="3015504"/>
                  <a:pt x="10532605" y="3070142"/>
                </a:cubicBezTo>
                <a:lnTo>
                  <a:pt x="10527638" y="3081318"/>
                </a:lnTo>
                <a:lnTo>
                  <a:pt x="10557440" y="3093736"/>
                </a:lnTo>
                <a:lnTo>
                  <a:pt x="10563649" y="3085044"/>
                </a:lnTo>
                <a:cubicBezTo>
                  <a:pt x="10571100" y="3070970"/>
                  <a:pt x="10603800" y="3003086"/>
                  <a:pt x="10661750" y="2881391"/>
                </a:cubicBezTo>
                <a:cubicBezTo>
                  <a:pt x="10685758" y="2829236"/>
                  <a:pt x="10714733" y="2774598"/>
                  <a:pt x="10748675" y="2717475"/>
                </a:cubicBezTo>
                <a:lnTo>
                  <a:pt x="10759851" y="2698849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10587413" y="3429000"/>
                </a:lnTo>
                <a:lnTo>
                  <a:pt x="10572322" y="3415805"/>
                </a:lnTo>
                <a:cubicBezTo>
                  <a:pt x="10502278" y="3364697"/>
                  <a:pt x="10411220" y="3325639"/>
                  <a:pt x="10299149" y="3298631"/>
                </a:cubicBezTo>
                <a:lnTo>
                  <a:pt x="10089288" y="3247718"/>
                </a:lnTo>
                <a:cubicBezTo>
                  <a:pt x="9879840" y="3197218"/>
                  <a:pt x="9775116" y="3102429"/>
                  <a:pt x="9775116" y="2963349"/>
                </a:cubicBezTo>
                <a:cubicBezTo>
                  <a:pt x="9775116" y="2888842"/>
                  <a:pt x="9804504" y="2826959"/>
                  <a:pt x="9863283" y="2777702"/>
                </a:cubicBezTo>
                <a:cubicBezTo>
                  <a:pt x="9922061" y="2728445"/>
                  <a:pt x="9995739" y="2703816"/>
                  <a:pt x="10084321" y="2703816"/>
                </a:cubicBezTo>
                <a:cubicBezTo>
                  <a:pt x="10180352" y="2703816"/>
                  <a:pt x="10266035" y="2737344"/>
                  <a:pt x="10341370" y="2804400"/>
                </a:cubicBezTo>
                <a:cubicBezTo>
                  <a:pt x="10371173" y="2830892"/>
                  <a:pt x="10393525" y="2858625"/>
                  <a:pt x="10408426" y="2887600"/>
                </a:cubicBezTo>
                <a:cubicBezTo>
                  <a:pt x="10423328" y="2916575"/>
                  <a:pt x="10442368" y="2968316"/>
                  <a:pt x="10465548" y="3042823"/>
                </a:cubicBezTo>
                <a:cubicBezTo>
                  <a:pt x="10467204" y="3047790"/>
                  <a:pt x="10469688" y="3054827"/>
                  <a:pt x="10472999" y="3063933"/>
                </a:cubicBezTo>
                <a:lnTo>
                  <a:pt x="10479208" y="3056483"/>
                </a:lnTo>
                <a:cubicBezTo>
                  <a:pt x="10495765" y="3028336"/>
                  <a:pt x="10529293" y="2952173"/>
                  <a:pt x="10579793" y="2827994"/>
                </a:cubicBezTo>
                <a:cubicBezTo>
                  <a:pt x="10605456" y="2765077"/>
                  <a:pt x="10639812" y="2704644"/>
                  <a:pt x="10682861" y="2646694"/>
                </a:cubicBezTo>
                <a:lnTo>
                  <a:pt x="10669201" y="2640485"/>
                </a:lnTo>
                <a:cubicBezTo>
                  <a:pt x="10621185" y="2668632"/>
                  <a:pt x="10576895" y="2682706"/>
                  <a:pt x="10536330" y="2682706"/>
                </a:cubicBezTo>
                <a:cubicBezTo>
                  <a:pt x="10507355" y="2682706"/>
                  <a:pt x="10462650" y="2674427"/>
                  <a:pt x="10402217" y="2657870"/>
                </a:cubicBezTo>
                <a:cubicBezTo>
                  <a:pt x="10273072" y="2623100"/>
                  <a:pt x="10160069" y="2605715"/>
                  <a:pt x="10063210" y="2605715"/>
                </a:cubicBezTo>
                <a:cubicBezTo>
                  <a:pt x="9912540" y="2605715"/>
                  <a:pt x="9790224" y="2646487"/>
                  <a:pt x="9696263" y="2728031"/>
                </a:cubicBezTo>
                <a:cubicBezTo>
                  <a:pt x="9602301" y="2809575"/>
                  <a:pt x="9555320" y="2915747"/>
                  <a:pt x="9555320" y="3046548"/>
                </a:cubicBezTo>
                <a:cubicBezTo>
                  <a:pt x="9555320" y="3173210"/>
                  <a:pt x="9590504" y="3272139"/>
                  <a:pt x="9660872" y="3343335"/>
                </a:cubicBezTo>
                <a:cubicBezTo>
                  <a:pt x="9678464" y="3361134"/>
                  <a:pt x="9698746" y="3377665"/>
                  <a:pt x="9721719" y="3392929"/>
                </a:cubicBezTo>
                <a:lnTo>
                  <a:pt x="9787862" y="3429000"/>
                </a:lnTo>
                <a:lnTo>
                  <a:pt x="9699087" y="3429000"/>
                </a:lnTo>
                <a:lnTo>
                  <a:pt x="9685708" y="3417842"/>
                </a:lnTo>
                <a:lnTo>
                  <a:pt x="9643487" y="3394248"/>
                </a:lnTo>
                <a:lnTo>
                  <a:pt x="9661364" y="3429000"/>
                </a:lnTo>
                <a:lnTo>
                  <a:pt x="8861001" y="3429000"/>
                </a:lnTo>
                <a:lnTo>
                  <a:pt x="8748974" y="3201772"/>
                </a:lnTo>
                <a:lnTo>
                  <a:pt x="8966286" y="2960865"/>
                </a:lnTo>
                <a:cubicBezTo>
                  <a:pt x="9087982" y="2825925"/>
                  <a:pt x="9210090" y="2754315"/>
                  <a:pt x="9332613" y="2746037"/>
                </a:cubicBezTo>
                <a:lnTo>
                  <a:pt x="9318954" y="2719959"/>
                </a:lnTo>
                <a:cubicBezTo>
                  <a:pt x="9190636" y="2732377"/>
                  <a:pt x="9066043" y="2806056"/>
                  <a:pt x="8945176" y="2940997"/>
                </a:cubicBezTo>
                <a:lnTo>
                  <a:pt x="8714204" y="3201772"/>
                </a:lnTo>
                <a:lnTo>
                  <a:pt x="8827355" y="3429000"/>
                </a:lnTo>
                <a:lnTo>
                  <a:pt x="8752311" y="3429000"/>
                </a:lnTo>
                <a:lnTo>
                  <a:pt x="8634730" y="3200530"/>
                </a:lnTo>
                <a:lnTo>
                  <a:pt x="8807338" y="2995635"/>
                </a:lnTo>
                <a:cubicBezTo>
                  <a:pt x="8972910" y="2796950"/>
                  <a:pt x="9127304" y="2680222"/>
                  <a:pt x="9270524" y="2645452"/>
                </a:cubicBezTo>
                <a:lnTo>
                  <a:pt x="9270524" y="2633034"/>
                </a:lnTo>
                <a:lnTo>
                  <a:pt x="8616103" y="2633034"/>
                </a:lnTo>
                <a:lnTo>
                  <a:pt x="8616103" y="2645452"/>
                </a:lnTo>
                <a:cubicBezTo>
                  <a:pt x="8660808" y="2654558"/>
                  <a:pt x="8698889" y="2673392"/>
                  <a:pt x="8730348" y="2701953"/>
                </a:cubicBezTo>
                <a:cubicBezTo>
                  <a:pt x="8761806" y="2730514"/>
                  <a:pt x="8777535" y="2760524"/>
                  <a:pt x="8777535" y="2791983"/>
                </a:cubicBezTo>
                <a:cubicBezTo>
                  <a:pt x="8777535" y="2844965"/>
                  <a:pt x="8749802" y="2904571"/>
                  <a:pt x="8694336" y="2970800"/>
                </a:cubicBezTo>
                <a:lnTo>
                  <a:pt x="8310438" y="3429000"/>
                </a:lnTo>
                <a:lnTo>
                  <a:pt x="8309383" y="3429000"/>
                </a:lnTo>
                <a:lnTo>
                  <a:pt x="8309383" y="2823027"/>
                </a:lnTo>
                <a:lnTo>
                  <a:pt x="8437286" y="2698849"/>
                </a:lnTo>
                <a:lnTo>
                  <a:pt x="8418660" y="2671529"/>
                </a:lnTo>
                <a:lnTo>
                  <a:pt x="8279580" y="2806884"/>
                </a:lnTo>
                <a:lnTo>
                  <a:pt x="8279580" y="3429000"/>
                </a:lnTo>
                <a:lnTo>
                  <a:pt x="8211282" y="3429000"/>
                </a:lnTo>
                <a:lnTo>
                  <a:pt x="8211282" y="2796950"/>
                </a:lnTo>
                <a:lnTo>
                  <a:pt x="8383890" y="2633034"/>
                </a:lnTo>
                <a:lnTo>
                  <a:pt x="7802734" y="2633034"/>
                </a:lnTo>
                <a:lnTo>
                  <a:pt x="7962925" y="2780806"/>
                </a:lnTo>
                <a:lnTo>
                  <a:pt x="7962925" y="3429000"/>
                </a:lnTo>
                <a:lnTo>
                  <a:pt x="7542871" y="3429000"/>
                </a:lnTo>
                <a:lnTo>
                  <a:pt x="7542871" y="3047790"/>
                </a:lnTo>
                <a:cubicBezTo>
                  <a:pt x="7542871" y="2952587"/>
                  <a:pt x="7554254" y="2884909"/>
                  <a:pt x="7577020" y="2844758"/>
                </a:cubicBezTo>
                <a:cubicBezTo>
                  <a:pt x="7599786" y="2804607"/>
                  <a:pt x="7643042" y="2777081"/>
                  <a:pt x="7706787" y="2762180"/>
                </a:cubicBezTo>
                <a:lnTo>
                  <a:pt x="7729139" y="2724926"/>
                </a:lnTo>
                <a:cubicBezTo>
                  <a:pt x="7643042" y="2739828"/>
                  <a:pt x="7584885" y="2770251"/>
                  <a:pt x="7554668" y="2816197"/>
                </a:cubicBezTo>
                <a:cubicBezTo>
                  <a:pt x="7524451" y="2862143"/>
                  <a:pt x="7509343" y="2943480"/>
                  <a:pt x="7509343" y="3060208"/>
                </a:cubicBezTo>
                <a:lnTo>
                  <a:pt x="7509343" y="3429000"/>
                </a:lnTo>
                <a:lnTo>
                  <a:pt x="7441045" y="3429000"/>
                </a:lnTo>
                <a:lnTo>
                  <a:pt x="7441045" y="3132232"/>
                </a:lnTo>
                <a:lnTo>
                  <a:pt x="7441045" y="3051516"/>
                </a:lnTo>
                <a:cubicBezTo>
                  <a:pt x="7441045" y="2924854"/>
                  <a:pt x="7461741" y="2830064"/>
                  <a:pt x="7503134" y="2767147"/>
                </a:cubicBezTo>
                <a:cubicBezTo>
                  <a:pt x="7530453" y="2726582"/>
                  <a:pt x="7591301" y="2681878"/>
                  <a:pt x="7685676" y="2633034"/>
                </a:cubicBezTo>
                <a:lnTo>
                  <a:pt x="7121906" y="2633034"/>
                </a:lnTo>
                <a:cubicBezTo>
                  <a:pt x="7214626" y="2677738"/>
                  <a:pt x="7272783" y="2724305"/>
                  <a:pt x="7296377" y="2772735"/>
                </a:cubicBezTo>
                <a:cubicBezTo>
                  <a:pt x="7319971" y="2821164"/>
                  <a:pt x="7331768" y="2917403"/>
                  <a:pt x="7331768" y="3061450"/>
                </a:cubicBezTo>
                <a:lnTo>
                  <a:pt x="7331768" y="3127264"/>
                </a:lnTo>
                <a:lnTo>
                  <a:pt x="7331768" y="3429000"/>
                </a:lnTo>
                <a:lnTo>
                  <a:pt x="7190069" y="3429000"/>
                </a:lnTo>
                <a:lnTo>
                  <a:pt x="6859890" y="2780806"/>
                </a:lnTo>
                <a:lnTo>
                  <a:pt x="7013871" y="2676497"/>
                </a:lnTo>
                <a:lnTo>
                  <a:pt x="6990277" y="2652903"/>
                </a:lnTo>
                <a:lnTo>
                  <a:pt x="6816427" y="2770872"/>
                </a:lnTo>
                <a:lnTo>
                  <a:pt x="7154451" y="3429000"/>
                </a:lnTo>
                <a:lnTo>
                  <a:pt x="7078361" y="3429000"/>
                </a:lnTo>
                <a:lnTo>
                  <a:pt x="6730744" y="2751004"/>
                </a:lnTo>
                <a:lnTo>
                  <a:pt x="6907078" y="2633034"/>
                </a:lnTo>
                <a:lnTo>
                  <a:pt x="6278734" y="2633034"/>
                </a:lnTo>
                <a:lnTo>
                  <a:pt x="6443892" y="2770872"/>
                </a:lnTo>
                <a:lnTo>
                  <a:pt x="6443892" y="3429000"/>
                </a:lnTo>
                <a:lnTo>
                  <a:pt x="5935175" y="3429000"/>
                </a:lnTo>
                <a:lnTo>
                  <a:pt x="5910020" y="3376553"/>
                </a:lnTo>
                <a:cubicBezTo>
                  <a:pt x="5887254" y="3325433"/>
                  <a:pt x="5871318" y="3281246"/>
                  <a:pt x="5862211" y="3243992"/>
                </a:cubicBezTo>
                <a:lnTo>
                  <a:pt x="5823716" y="3220398"/>
                </a:lnTo>
                <a:cubicBezTo>
                  <a:pt x="5832823" y="3259721"/>
                  <a:pt x="5846275" y="3301425"/>
                  <a:pt x="5864074" y="3345508"/>
                </a:cubicBezTo>
                <a:lnTo>
                  <a:pt x="5903868" y="3429000"/>
                </a:lnTo>
                <a:lnTo>
                  <a:pt x="5848013" y="3429000"/>
                </a:lnTo>
                <a:lnTo>
                  <a:pt x="5793913" y="3318499"/>
                </a:lnTo>
                <a:cubicBezTo>
                  <a:pt x="5777356" y="3276279"/>
                  <a:pt x="5763697" y="3231574"/>
                  <a:pt x="5752934" y="3184387"/>
                </a:cubicBezTo>
                <a:cubicBezTo>
                  <a:pt x="5746311" y="3192665"/>
                  <a:pt x="5730583" y="3206739"/>
                  <a:pt x="5705747" y="3226607"/>
                </a:cubicBezTo>
                <a:lnTo>
                  <a:pt x="5664768" y="3261377"/>
                </a:lnTo>
                <a:cubicBezTo>
                  <a:pt x="5663112" y="3263033"/>
                  <a:pt x="5657317" y="3267586"/>
                  <a:pt x="5647383" y="3275037"/>
                </a:cubicBezTo>
                <a:lnTo>
                  <a:pt x="5473533" y="2811851"/>
                </a:lnTo>
                <a:lnTo>
                  <a:pt x="5598953" y="2666562"/>
                </a:lnTo>
                <a:lnTo>
                  <a:pt x="5566667" y="2652903"/>
                </a:lnTo>
                <a:lnTo>
                  <a:pt x="5435038" y="2804400"/>
                </a:lnTo>
                <a:lnTo>
                  <a:pt x="5618822" y="3293664"/>
                </a:lnTo>
                <a:lnTo>
                  <a:pt x="5569151" y="3320983"/>
                </a:lnTo>
                <a:lnTo>
                  <a:pt x="5365497" y="2779565"/>
                </a:lnTo>
                <a:lnTo>
                  <a:pt x="5494643" y="2633034"/>
                </a:lnTo>
                <a:lnTo>
                  <a:pt x="4922180" y="2633034"/>
                </a:lnTo>
                <a:lnTo>
                  <a:pt x="5053810" y="2774598"/>
                </a:lnTo>
                <a:lnTo>
                  <a:pt x="4884927" y="3239025"/>
                </a:lnTo>
                <a:cubicBezTo>
                  <a:pt x="4844362" y="3200944"/>
                  <a:pt x="4802141" y="3167415"/>
                  <a:pt x="4758265" y="3138441"/>
                </a:cubicBezTo>
                <a:lnTo>
                  <a:pt x="4738396" y="3165760"/>
                </a:lnTo>
                <a:lnTo>
                  <a:pt x="4749572" y="3174452"/>
                </a:lnTo>
                <a:cubicBezTo>
                  <a:pt x="4777720" y="3196804"/>
                  <a:pt x="4812489" y="3226193"/>
                  <a:pt x="4853882" y="3262619"/>
                </a:cubicBezTo>
                <a:lnTo>
                  <a:pt x="4868783" y="3275037"/>
                </a:lnTo>
                <a:lnTo>
                  <a:pt x="4846431" y="3329675"/>
                </a:lnTo>
                <a:cubicBezTo>
                  <a:pt x="4819940" y="3310635"/>
                  <a:pt x="4797174" y="3292008"/>
                  <a:pt x="4778133" y="3273795"/>
                </a:cubicBezTo>
                <a:lnTo>
                  <a:pt x="4722253" y="3221640"/>
                </a:lnTo>
                <a:cubicBezTo>
                  <a:pt x="4719770" y="3219157"/>
                  <a:pt x="4712733" y="3212534"/>
                  <a:pt x="4701143" y="3201772"/>
                </a:cubicBezTo>
                <a:cubicBezTo>
                  <a:pt x="4676307" y="3275451"/>
                  <a:pt x="4641123" y="3346232"/>
                  <a:pt x="4595591" y="3414117"/>
                </a:cubicBezTo>
                <a:lnTo>
                  <a:pt x="4665643" y="3429000"/>
                </a:lnTo>
                <a:lnTo>
                  <a:pt x="4084436" y="3429000"/>
                </a:lnTo>
                <a:lnTo>
                  <a:pt x="4084436" y="2825511"/>
                </a:lnTo>
                <a:lnTo>
                  <a:pt x="4211098" y="2702574"/>
                </a:lnTo>
                <a:lnTo>
                  <a:pt x="4191230" y="2676497"/>
                </a:lnTo>
                <a:lnTo>
                  <a:pt x="4053392" y="2813093"/>
                </a:lnTo>
                <a:lnTo>
                  <a:pt x="4053392" y="3429000"/>
                </a:lnTo>
                <a:lnTo>
                  <a:pt x="3987577" y="3429000"/>
                </a:lnTo>
                <a:lnTo>
                  <a:pt x="3987577" y="2798191"/>
                </a:lnTo>
                <a:lnTo>
                  <a:pt x="4158943" y="2633034"/>
                </a:lnTo>
                <a:lnTo>
                  <a:pt x="3585239" y="2633034"/>
                </a:lnTo>
                <a:lnTo>
                  <a:pt x="3736737" y="2772114"/>
                </a:lnTo>
                <a:lnTo>
                  <a:pt x="3736737" y="3343335"/>
                </a:lnTo>
                <a:cubicBezTo>
                  <a:pt x="3674648" y="3351614"/>
                  <a:pt x="3600554" y="3355753"/>
                  <a:pt x="3514457" y="3355753"/>
                </a:cubicBezTo>
                <a:cubicBezTo>
                  <a:pt x="3454852" y="3355753"/>
                  <a:pt x="3393176" y="3352855"/>
                  <a:pt x="3329431" y="3347060"/>
                </a:cubicBezTo>
                <a:lnTo>
                  <a:pt x="3288452" y="3343335"/>
                </a:lnTo>
                <a:lnTo>
                  <a:pt x="3288452" y="2825511"/>
                </a:lnTo>
                <a:lnTo>
                  <a:pt x="3416356" y="2698849"/>
                </a:lnTo>
                <a:lnTo>
                  <a:pt x="3391521" y="2676497"/>
                </a:lnTo>
                <a:lnTo>
                  <a:pt x="3256166" y="2810609"/>
                </a:lnTo>
                <a:lnTo>
                  <a:pt x="3256166" y="3342093"/>
                </a:lnTo>
                <a:cubicBezTo>
                  <a:pt x="3230502" y="3340437"/>
                  <a:pt x="3208150" y="3337954"/>
                  <a:pt x="3189110" y="3334642"/>
                </a:cubicBezTo>
                <a:lnTo>
                  <a:pt x="3189110" y="2798191"/>
                </a:lnTo>
                <a:lnTo>
                  <a:pt x="3357992" y="2633034"/>
                </a:lnTo>
                <a:lnTo>
                  <a:pt x="2774353" y="2633034"/>
                </a:lnTo>
                <a:lnTo>
                  <a:pt x="2940753" y="2784532"/>
                </a:lnTo>
                <a:lnTo>
                  <a:pt x="2940753" y="3343335"/>
                </a:lnTo>
                <a:cubicBezTo>
                  <a:pt x="2885700" y="3354097"/>
                  <a:pt x="2838306" y="3377070"/>
                  <a:pt x="2798568" y="3412254"/>
                </a:cubicBezTo>
                <a:lnTo>
                  <a:pt x="2784005" y="3429000"/>
                </a:lnTo>
                <a:lnTo>
                  <a:pt x="2128157" y="3429000"/>
                </a:lnTo>
                <a:lnTo>
                  <a:pt x="2125839" y="2846621"/>
                </a:lnTo>
                <a:cubicBezTo>
                  <a:pt x="2146536" y="2844138"/>
                  <a:pt x="2166404" y="2842896"/>
                  <a:pt x="2185445" y="2842896"/>
                </a:cubicBezTo>
                <a:cubicBezTo>
                  <a:pt x="2270714" y="2842896"/>
                  <a:pt x="2345222" y="2863592"/>
                  <a:pt x="2408966" y="2904985"/>
                </a:cubicBezTo>
                <a:cubicBezTo>
                  <a:pt x="2390754" y="2866904"/>
                  <a:pt x="2364883" y="2841447"/>
                  <a:pt x="2331355" y="2828615"/>
                </a:cubicBezTo>
                <a:cubicBezTo>
                  <a:pt x="2297827" y="2815783"/>
                  <a:pt x="2240912" y="2809368"/>
                  <a:pt x="2160610" y="2809368"/>
                </a:cubicBezTo>
                <a:lnTo>
                  <a:pt x="2093553" y="2810609"/>
                </a:lnTo>
                <a:lnTo>
                  <a:pt x="2093553" y="3429000"/>
                </a:lnTo>
                <a:lnTo>
                  <a:pt x="2031464" y="3429000"/>
                </a:lnTo>
                <a:lnTo>
                  <a:pt x="2031464" y="2744795"/>
                </a:lnTo>
                <a:lnTo>
                  <a:pt x="2046365" y="2744795"/>
                </a:lnTo>
                <a:cubicBezTo>
                  <a:pt x="2083619" y="2741483"/>
                  <a:pt x="2120872" y="2739828"/>
                  <a:pt x="2158126" y="2739828"/>
                </a:cubicBezTo>
                <a:cubicBezTo>
                  <a:pt x="2249190" y="2739828"/>
                  <a:pt x="2316867" y="2758040"/>
                  <a:pt x="2361158" y="2794466"/>
                </a:cubicBezTo>
                <a:cubicBezTo>
                  <a:pt x="2405448" y="2830892"/>
                  <a:pt x="2439597" y="2896292"/>
                  <a:pt x="2463605" y="2990668"/>
                </a:cubicBezTo>
                <a:lnTo>
                  <a:pt x="2467330" y="3006811"/>
                </a:lnTo>
                <a:lnTo>
                  <a:pt x="2479748" y="3015504"/>
                </a:lnTo>
                <a:lnTo>
                  <a:pt x="2482232" y="3009295"/>
                </a:lnTo>
                <a:cubicBezTo>
                  <a:pt x="2507067" y="2929821"/>
                  <a:pt x="2533973" y="2863592"/>
                  <a:pt x="2562948" y="2810609"/>
                </a:cubicBezTo>
                <a:lnTo>
                  <a:pt x="2647389" y="2661595"/>
                </a:lnTo>
                <a:cubicBezTo>
                  <a:pt x="2649873" y="2656628"/>
                  <a:pt x="2654840" y="2647108"/>
                  <a:pt x="2662291" y="2633034"/>
                </a:cubicBezTo>
                <a:lnTo>
                  <a:pt x="1167182" y="2633034"/>
                </a:lnTo>
                <a:lnTo>
                  <a:pt x="1174633" y="2645452"/>
                </a:lnTo>
                <a:cubicBezTo>
                  <a:pt x="1249139" y="2787015"/>
                  <a:pt x="1304192" y="2915333"/>
                  <a:pt x="1339790" y="3030405"/>
                </a:cubicBezTo>
                <a:lnTo>
                  <a:pt x="1354691" y="3030405"/>
                </a:lnTo>
                <a:cubicBezTo>
                  <a:pt x="1359658" y="2926923"/>
                  <a:pt x="1385736" y="2853451"/>
                  <a:pt x="1432924" y="2809988"/>
                </a:cubicBezTo>
                <a:cubicBezTo>
                  <a:pt x="1480112" y="2766526"/>
                  <a:pt x="1557102" y="2744795"/>
                  <a:pt x="1663895" y="2744795"/>
                </a:cubicBezTo>
                <a:cubicBezTo>
                  <a:pt x="1701977" y="2744795"/>
                  <a:pt x="1742128" y="2747278"/>
                  <a:pt x="1784349" y="2752245"/>
                </a:cubicBezTo>
                <a:lnTo>
                  <a:pt x="1784349" y="2813093"/>
                </a:lnTo>
                <a:lnTo>
                  <a:pt x="1770689" y="2813093"/>
                </a:lnTo>
                <a:lnTo>
                  <a:pt x="1696182" y="2811851"/>
                </a:lnTo>
                <a:cubicBezTo>
                  <a:pt x="1601806" y="2811851"/>
                  <a:pt x="1534129" y="2830892"/>
                  <a:pt x="1493150" y="2868973"/>
                </a:cubicBezTo>
                <a:cubicBezTo>
                  <a:pt x="1452171" y="2907055"/>
                  <a:pt x="1427129" y="2974525"/>
                  <a:pt x="1418022" y="3071384"/>
                </a:cubicBezTo>
                <a:lnTo>
                  <a:pt x="1450309" y="3071384"/>
                </a:lnTo>
                <a:cubicBezTo>
                  <a:pt x="1456931" y="2986943"/>
                  <a:pt x="1478249" y="2927958"/>
                  <a:pt x="1514260" y="2894430"/>
                </a:cubicBezTo>
                <a:cubicBezTo>
                  <a:pt x="1550272" y="2860902"/>
                  <a:pt x="1610913" y="2844138"/>
                  <a:pt x="1696182" y="2844138"/>
                </a:cubicBezTo>
                <a:lnTo>
                  <a:pt x="1784349" y="2845379"/>
                </a:lnTo>
                <a:lnTo>
                  <a:pt x="1784349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3429000"/>
            <a:ext cx="12192000" cy="3429000"/>
          </a:xfrm>
          <a:custGeom>
            <a:avLst/>
            <a:gdLst/>
            <a:ahLst/>
            <a:cxnLst/>
            <a:rect l="l" t="t" r="r" b="b"/>
            <a:pathLst>
              <a:path w="12192000" h="3429000">
                <a:moveTo>
                  <a:pt x="9787313" y="367586"/>
                </a:moveTo>
                <a:lnTo>
                  <a:pt x="9753785" y="373795"/>
                </a:lnTo>
                <a:cubicBezTo>
                  <a:pt x="9786071" y="542678"/>
                  <a:pt x="9879205" y="649471"/>
                  <a:pt x="10033186" y="694176"/>
                </a:cubicBezTo>
                <a:lnTo>
                  <a:pt x="10033186" y="684241"/>
                </a:lnTo>
                <a:cubicBezTo>
                  <a:pt x="9899902" y="622152"/>
                  <a:pt x="9817943" y="516600"/>
                  <a:pt x="9787313" y="367586"/>
                </a:cubicBezTo>
                <a:close/>
                <a:moveTo>
                  <a:pt x="10671464" y="9952"/>
                </a:moveTo>
                <a:lnTo>
                  <a:pt x="10671464" y="17403"/>
                </a:lnTo>
                <a:cubicBezTo>
                  <a:pt x="10760872" y="112607"/>
                  <a:pt x="10805576" y="223539"/>
                  <a:pt x="10805576" y="350201"/>
                </a:cubicBezTo>
                <a:cubicBezTo>
                  <a:pt x="10805576" y="500043"/>
                  <a:pt x="10747419" y="627740"/>
                  <a:pt x="10631106" y="733292"/>
                </a:cubicBezTo>
                <a:cubicBezTo>
                  <a:pt x="10514792" y="838844"/>
                  <a:pt x="10373849" y="891619"/>
                  <a:pt x="10208278" y="891619"/>
                </a:cubicBezTo>
                <a:cubicBezTo>
                  <a:pt x="10123837" y="891619"/>
                  <a:pt x="10043535" y="882513"/>
                  <a:pt x="9967372" y="864300"/>
                </a:cubicBezTo>
                <a:lnTo>
                  <a:pt x="9776137" y="818354"/>
                </a:lnTo>
                <a:cubicBezTo>
                  <a:pt x="9712392" y="803453"/>
                  <a:pt x="9655684" y="796002"/>
                  <a:pt x="9606012" y="796002"/>
                </a:cubicBezTo>
                <a:cubicBezTo>
                  <a:pt x="9561308" y="796002"/>
                  <a:pt x="9517431" y="805936"/>
                  <a:pt x="9474384" y="825805"/>
                </a:cubicBezTo>
                <a:lnTo>
                  <a:pt x="9489284" y="861816"/>
                </a:lnTo>
                <a:cubicBezTo>
                  <a:pt x="9529022" y="842776"/>
                  <a:pt x="9572484" y="833256"/>
                  <a:pt x="9619672" y="833256"/>
                </a:cubicBezTo>
                <a:cubicBezTo>
                  <a:pt x="9672655" y="833256"/>
                  <a:pt x="9722326" y="839051"/>
                  <a:pt x="9768686" y="850641"/>
                </a:cubicBezTo>
                <a:lnTo>
                  <a:pt x="9967372" y="899070"/>
                </a:lnTo>
                <a:cubicBezTo>
                  <a:pt x="10039395" y="917283"/>
                  <a:pt x="10120111" y="926389"/>
                  <a:pt x="10209520" y="926389"/>
                </a:cubicBezTo>
                <a:cubicBezTo>
                  <a:pt x="10385025" y="926389"/>
                  <a:pt x="10534040" y="871544"/>
                  <a:pt x="10656562" y="761853"/>
                </a:cubicBezTo>
                <a:cubicBezTo>
                  <a:pt x="10779085" y="652162"/>
                  <a:pt x="10840346" y="518256"/>
                  <a:pt x="10840346" y="360136"/>
                </a:cubicBezTo>
                <a:cubicBezTo>
                  <a:pt x="10840346" y="211949"/>
                  <a:pt x="10784052" y="95222"/>
                  <a:pt x="10671464" y="9952"/>
                </a:cubicBezTo>
                <a:close/>
                <a:moveTo>
                  <a:pt x="8297986" y="0"/>
                </a:moveTo>
                <a:lnTo>
                  <a:pt x="8299041" y="0"/>
                </a:lnTo>
                <a:lnTo>
                  <a:pt x="8297986" y="1260"/>
                </a:lnTo>
                <a:close/>
                <a:moveTo>
                  <a:pt x="8199885" y="0"/>
                </a:moveTo>
                <a:lnTo>
                  <a:pt x="8268183" y="0"/>
                </a:lnTo>
                <a:lnTo>
                  <a:pt x="8268183" y="39755"/>
                </a:lnTo>
                <a:lnTo>
                  <a:pt x="8199885" y="117988"/>
                </a:lnTo>
                <a:close/>
                <a:moveTo>
                  <a:pt x="7178672" y="0"/>
                </a:moveTo>
                <a:lnTo>
                  <a:pt x="7320371" y="0"/>
                </a:lnTo>
                <a:lnTo>
                  <a:pt x="7320371" y="278178"/>
                </a:lnTo>
                <a:close/>
                <a:moveTo>
                  <a:pt x="7066964" y="0"/>
                </a:moveTo>
                <a:lnTo>
                  <a:pt x="7143054" y="0"/>
                </a:lnTo>
                <a:lnTo>
                  <a:pt x="7320371" y="345234"/>
                </a:lnTo>
                <a:lnTo>
                  <a:pt x="7320371" y="494248"/>
                </a:lnTo>
                <a:close/>
                <a:moveTo>
                  <a:pt x="5072254" y="0"/>
                </a:moveTo>
                <a:lnTo>
                  <a:pt x="5324454" y="0"/>
                </a:lnTo>
                <a:lnTo>
                  <a:pt x="5346650" y="59624"/>
                </a:lnTo>
                <a:cubicBezTo>
                  <a:pt x="5297806" y="103500"/>
                  <a:pt x="5255585" y="147790"/>
                  <a:pt x="5219988" y="192495"/>
                </a:cubicBezTo>
                <a:lnTo>
                  <a:pt x="5207570" y="173868"/>
                </a:lnTo>
                <a:cubicBezTo>
                  <a:pt x="5165349" y="110951"/>
                  <a:pt x="5130579" y="64591"/>
                  <a:pt x="5103261" y="34788"/>
                </a:cubicBezTo>
                <a:close/>
                <a:moveTo>
                  <a:pt x="4940087" y="0"/>
                </a:moveTo>
                <a:lnTo>
                  <a:pt x="5021114" y="0"/>
                </a:lnTo>
                <a:lnTo>
                  <a:pt x="5104813" y="88495"/>
                </a:lnTo>
                <a:cubicBezTo>
                  <a:pt x="5138548" y="128853"/>
                  <a:pt x="5169903" y="171384"/>
                  <a:pt x="5198878" y="216089"/>
                </a:cubicBezTo>
                <a:cubicBezTo>
                  <a:pt x="5192254" y="223539"/>
                  <a:pt x="5187701" y="228920"/>
                  <a:pt x="5185218" y="232232"/>
                </a:cubicBezTo>
                <a:lnTo>
                  <a:pt x="5167833" y="253342"/>
                </a:lnTo>
                <a:cubicBezTo>
                  <a:pt x="5167005" y="254998"/>
                  <a:pt x="5162866" y="259551"/>
                  <a:pt x="5155415" y="267002"/>
                </a:cubicBezTo>
                <a:cubicBezTo>
                  <a:pt x="5147964" y="257068"/>
                  <a:pt x="5143825" y="251686"/>
                  <a:pt x="5142997" y="250859"/>
                </a:cubicBezTo>
                <a:lnTo>
                  <a:pt x="5085875" y="171384"/>
                </a:lnTo>
                <a:close/>
                <a:moveTo>
                  <a:pt x="0" y="0"/>
                </a:moveTo>
                <a:lnTo>
                  <a:pt x="1772952" y="0"/>
                </a:lnTo>
                <a:lnTo>
                  <a:pt x="1772952" y="651955"/>
                </a:lnTo>
                <a:lnTo>
                  <a:pt x="1599102" y="797244"/>
                </a:lnTo>
                <a:lnTo>
                  <a:pt x="2166598" y="797244"/>
                </a:lnTo>
                <a:lnTo>
                  <a:pt x="2020067" y="661889"/>
                </a:lnTo>
                <a:lnTo>
                  <a:pt x="2020067" y="0"/>
                </a:lnTo>
                <a:lnTo>
                  <a:pt x="2082156" y="0"/>
                </a:lnTo>
                <a:lnTo>
                  <a:pt x="2082156" y="675549"/>
                </a:lnTo>
                <a:lnTo>
                  <a:pt x="2248555" y="865542"/>
                </a:lnTo>
                <a:lnTo>
                  <a:pt x="1653740" y="865542"/>
                </a:lnTo>
                <a:lnTo>
                  <a:pt x="1682301" y="899070"/>
                </a:lnTo>
                <a:lnTo>
                  <a:pt x="2316854" y="899070"/>
                </a:lnTo>
                <a:lnTo>
                  <a:pt x="2119410" y="665615"/>
                </a:lnTo>
                <a:lnTo>
                  <a:pt x="2116761" y="0"/>
                </a:lnTo>
                <a:lnTo>
                  <a:pt x="2772608" y="0"/>
                </a:lnTo>
                <a:lnTo>
                  <a:pt x="2733309" y="45188"/>
                </a:lnTo>
                <a:cubicBezTo>
                  <a:pt x="2717269" y="68885"/>
                  <a:pt x="2703144" y="95635"/>
                  <a:pt x="2690933" y="125438"/>
                </a:cubicBezTo>
                <a:lnTo>
                  <a:pt x="2709560" y="137856"/>
                </a:lnTo>
                <a:cubicBezTo>
                  <a:pt x="2763370" y="67488"/>
                  <a:pt x="2836636" y="32305"/>
                  <a:pt x="2929356" y="32305"/>
                </a:cubicBezTo>
                <a:lnTo>
                  <a:pt x="2929356" y="78251"/>
                </a:lnTo>
                <a:cubicBezTo>
                  <a:pt x="2849054" y="84873"/>
                  <a:pt x="2784895" y="118402"/>
                  <a:pt x="2736879" y="178835"/>
                </a:cubicBezTo>
                <a:lnTo>
                  <a:pt x="2762956" y="191253"/>
                </a:lnTo>
                <a:cubicBezTo>
                  <a:pt x="2804349" y="136614"/>
                  <a:pt x="2859816" y="109295"/>
                  <a:pt x="2929356" y="109295"/>
                </a:cubicBezTo>
                <a:lnTo>
                  <a:pt x="2929356" y="651955"/>
                </a:lnTo>
                <a:lnTo>
                  <a:pt x="2762956" y="797244"/>
                </a:lnTo>
                <a:lnTo>
                  <a:pt x="3336661" y="797244"/>
                </a:lnTo>
                <a:lnTo>
                  <a:pt x="3177713" y="663131"/>
                </a:lnTo>
                <a:lnTo>
                  <a:pt x="3177713" y="47206"/>
                </a:lnTo>
                <a:cubicBezTo>
                  <a:pt x="3191786" y="48034"/>
                  <a:pt x="3201307" y="48862"/>
                  <a:pt x="3206274" y="49690"/>
                </a:cubicBezTo>
                <a:lnTo>
                  <a:pt x="3331694" y="60866"/>
                </a:lnTo>
                <a:cubicBezTo>
                  <a:pt x="3357358" y="63349"/>
                  <a:pt x="3397922" y="64591"/>
                  <a:pt x="3453389" y="64591"/>
                </a:cubicBezTo>
                <a:cubicBezTo>
                  <a:pt x="3556871" y="64591"/>
                  <a:pt x="3647521" y="58796"/>
                  <a:pt x="3725340" y="47206"/>
                </a:cubicBezTo>
                <a:lnTo>
                  <a:pt x="3725340" y="91910"/>
                </a:lnTo>
                <a:cubicBezTo>
                  <a:pt x="3666562" y="113434"/>
                  <a:pt x="3597436" y="124197"/>
                  <a:pt x="3517962" y="124197"/>
                </a:cubicBezTo>
                <a:cubicBezTo>
                  <a:pt x="3469118" y="124197"/>
                  <a:pt x="3390058" y="120057"/>
                  <a:pt x="3280781" y="111779"/>
                </a:cubicBezTo>
                <a:lnTo>
                  <a:pt x="3244769" y="109295"/>
                </a:lnTo>
                <a:lnTo>
                  <a:pt x="3244769" y="680516"/>
                </a:lnTo>
                <a:lnTo>
                  <a:pt x="3413651" y="865542"/>
                </a:lnTo>
                <a:lnTo>
                  <a:pt x="2807661" y="865542"/>
                </a:lnTo>
                <a:lnTo>
                  <a:pt x="2839947" y="899070"/>
                </a:lnTo>
                <a:lnTo>
                  <a:pt x="3481950" y="899070"/>
                </a:lnTo>
                <a:lnTo>
                  <a:pt x="3277055" y="663131"/>
                </a:lnTo>
                <a:lnTo>
                  <a:pt x="3277055" y="137856"/>
                </a:lnTo>
                <a:lnTo>
                  <a:pt x="3294440" y="139098"/>
                </a:lnTo>
                <a:cubicBezTo>
                  <a:pt x="3368947" y="146549"/>
                  <a:pt x="3440971" y="150274"/>
                  <a:pt x="3510511" y="150274"/>
                </a:cubicBezTo>
                <a:cubicBezTo>
                  <a:pt x="3584190" y="150274"/>
                  <a:pt x="3655800" y="141995"/>
                  <a:pt x="3725340" y="125438"/>
                </a:cubicBezTo>
                <a:lnTo>
                  <a:pt x="3725340" y="651955"/>
                </a:lnTo>
                <a:lnTo>
                  <a:pt x="3555215" y="797244"/>
                </a:lnTo>
                <a:lnTo>
                  <a:pt x="4126436" y="797244"/>
                </a:lnTo>
                <a:lnTo>
                  <a:pt x="3976180" y="663131"/>
                </a:lnTo>
                <a:lnTo>
                  <a:pt x="3976180" y="0"/>
                </a:lnTo>
                <a:lnTo>
                  <a:pt x="4041995" y="0"/>
                </a:lnTo>
                <a:lnTo>
                  <a:pt x="4041995" y="678032"/>
                </a:lnTo>
                <a:lnTo>
                  <a:pt x="4208394" y="865542"/>
                </a:lnTo>
                <a:lnTo>
                  <a:pt x="3603645" y="865542"/>
                </a:lnTo>
                <a:lnTo>
                  <a:pt x="3634689" y="899070"/>
                </a:lnTo>
                <a:lnTo>
                  <a:pt x="4279175" y="899070"/>
                </a:lnTo>
                <a:lnTo>
                  <a:pt x="4073039" y="663131"/>
                </a:lnTo>
                <a:lnTo>
                  <a:pt x="4073039" y="0"/>
                </a:lnTo>
                <a:lnTo>
                  <a:pt x="4654247" y="0"/>
                </a:lnTo>
                <a:lnTo>
                  <a:pt x="4693782" y="8400"/>
                </a:lnTo>
                <a:cubicBezTo>
                  <a:pt x="4725448" y="19783"/>
                  <a:pt x="4752249" y="34788"/>
                  <a:pt x="4774187" y="53415"/>
                </a:cubicBezTo>
                <a:lnTo>
                  <a:pt x="4769220" y="70800"/>
                </a:lnTo>
                <a:cubicBezTo>
                  <a:pt x="4701336" y="286870"/>
                  <a:pt x="4632830" y="446647"/>
                  <a:pt x="4563705" y="550129"/>
                </a:cubicBezTo>
                <a:cubicBezTo>
                  <a:pt x="4494578" y="653611"/>
                  <a:pt x="4400824" y="735982"/>
                  <a:pt x="4282440" y="797244"/>
                </a:cubicBezTo>
                <a:lnTo>
                  <a:pt x="4903333" y="797244"/>
                </a:lnTo>
                <a:cubicBezTo>
                  <a:pt x="4893399" y="786482"/>
                  <a:pt x="4885948" y="778617"/>
                  <a:pt x="4880981" y="773650"/>
                </a:cubicBezTo>
                <a:cubicBezTo>
                  <a:pt x="4830481" y="720667"/>
                  <a:pt x="4797367" y="678860"/>
                  <a:pt x="4781638" y="648230"/>
                </a:cubicBezTo>
                <a:cubicBezTo>
                  <a:pt x="4765909" y="617599"/>
                  <a:pt x="4758044" y="579104"/>
                  <a:pt x="4758044" y="532744"/>
                </a:cubicBezTo>
                <a:cubicBezTo>
                  <a:pt x="4758044" y="488039"/>
                  <a:pt x="4769220" y="431745"/>
                  <a:pt x="4791572" y="363861"/>
                </a:cubicBezTo>
                <a:lnTo>
                  <a:pt x="4832551" y="237199"/>
                </a:lnTo>
                <a:cubicBezTo>
                  <a:pt x="4849109" y="185872"/>
                  <a:pt x="4862768" y="146963"/>
                  <a:pt x="4873530" y="120471"/>
                </a:cubicBezTo>
                <a:lnTo>
                  <a:pt x="4928168" y="177593"/>
                </a:lnTo>
                <a:cubicBezTo>
                  <a:pt x="4859456" y="344820"/>
                  <a:pt x="4825100" y="470655"/>
                  <a:pt x="4825100" y="555096"/>
                </a:cubicBezTo>
                <a:cubicBezTo>
                  <a:pt x="4825100" y="604767"/>
                  <a:pt x="4833586" y="648023"/>
                  <a:pt x="4850557" y="684862"/>
                </a:cubicBezTo>
                <a:cubicBezTo>
                  <a:pt x="4867528" y="721702"/>
                  <a:pt x="4903333" y="773236"/>
                  <a:pt x="4957971" y="839464"/>
                </a:cubicBezTo>
                <a:lnTo>
                  <a:pt x="4979082" y="865542"/>
                </a:lnTo>
                <a:lnTo>
                  <a:pt x="4347013" y="865542"/>
                </a:lnTo>
                <a:lnTo>
                  <a:pt x="4371849" y="899070"/>
                </a:lnTo>
                <a:lnTo>
                  <a:pt x="5042413" y="899070"/>
                </a:lnTo>
                <a:cubicBezTo>
                  <a:pt x="5029995" y="883341"/>
                  <a:pt x="5020888" y="871751"/>
                  <a:pt x="5015093" y="864300"/>
                </a:cubicBezTo>
                <a:cubicBezTo>
                  <a:pt x="4947209" y="779859"/>
                  <a:pt x="4904368" y="719632"/>
                  <a:pt x="4886569" y="683621"/>
                </a:cubicBezTo>
                <a:cubicBezTo>
                  <a:pt x="4868770" y="647609"/>
                  <a:pt x="4859870" y="603525"/>
                  <a:pt x="4859870" y="551370"/>
                </a:cubicBezTo>
                <a:cubicBezTo>
                  <a:pt x="4859870" y="462790"/>
                  <a:pt x="4891743" y="347718"/>
                  <a:pt x="4955487" y="206154"/>
                </a:cubicBezTo>
                <a:lnTo>
                  <a:pt x="4967905" y="221056"/>
                </a:lnTo>
                <a:cubicBezTo>
                  <a:pt x="5034962" y="308809"/>
                  <a:pt x="5090014" y="387041"/>
                  <a:pt x="5133063" y="455753"/>
                </a:cubicBezTo>
                <a:lnTo>
                  <a:pt x="5155415" y="491765"/>
                </a:lnTo>
                <a:cubicBezTo>
                  <a:pt x="5219988" y="383316"/>
                  <a:pt x="5301532" y="288112"/>
                  <a:pt x="5400047" y="206154"/>
                </a:cubicBezTo>
                <a:lnTo>
                  <a:pt x="5423640" y="260793"/>
                </a:lnTo>
                <a:lnTo>
                  <a:pt x="5413707" y="273211"/>
                </a:lnTo>
                <a:cubicBezTo>
                  <a:pt x="5316847" y="373381"/>
                  <a:pt x="5243996" y="464032"/>
                  <a:pt x="5195152" y="545162"/>
                </a:cubicBezTo>
                <a:lnTo>
                  <a:pt x="5223713" y="552612"/>
                </a:lnTo>
                <a:cubicBezTo>
                  <a:pt x="5272557" y="469827"/>
                  <a:pt x="5342511" y="382488"/>
                  <a:pt x="5433575" y="290596"/>
                </a:cubicBezTo>
                <a:lnTo>
                  <a:pt x="5571413" y="653197"/>
                </a:lnTo>
                <a:lnTo>
                  <a:pt x="5400047" y="797244"/>
                </a:lnTo>
                <a:lnTo>
                  <a:pt x="6027147" y="797244"/>
                </a:lnTo>
                <a:lnTo>
                  <a:pt x="5840880" y="653197"/>
                </a:lnTo>
                <a:lnTo>
                  <a:pt x="5616117" y="43481"/>
                </a:lnTo>
                <a:cubicBezTo>
                  <a:pt x="5652543" y="18645"/>
                  <a:pt x="5710079" y="6227"/>
                  <a:pt x="5788725" y="6227"/>
                </a:cubicBezTo>
                <a:cubicBezTo>
                  <a:pt x="5799488" y="6227"/>
                  <a:pt x="5816872" y="7055"/>
                  <a:pt x="5840880" y="8711"/>
                </a:cubicBezTo>
                <a:lnTo>
                  <a:pt x="5836616" y="0"/>
                </a:lnTo>
                <a:lnTo>
                  <a:pt x="5892471" y="0"/>
                </a:lnTo>
                <a:lnTo>
                  <a:pt x="5919113" y="55898"/>
                </a:lnTo>
                <a:lnTo>
                  <a:pt x="5934014" y="83218"/>
                </a:lnTo>
                <a:cubicBezTo>
                  <a:pt x="5879376" y="75767"/>
                  <a:pt x="5829704" y="72042"/>
                  <a:pt x="5785000" y="72042"/>
                </a:cubicBezTo>
                <a:cubicBezTo>
                  <a:pt x="5748575" y="72042"/>
                  <a:pt x="5716288" y="75767"/>
                  <a:pt x="5688141" y="83218"/>
                </a:cubicBezTo>
                <a:lnTo>
                  <a:pt x="5909179" y="668098"/>
                </a:lnTo>
                <a:lnTo>
                  <a:pt x="6132699" y="865542"/>
                </a:lnTo>
                <a:lnTo>
                  <a:pt x="5473312" y="865542"/>
                </a:lnTo>
                <a:lnTo>
                  <a:pt x="5496906" y="899070"/>
                </a:lnTo>
                <a:lnTo>
                  <a:pt x="6215899" y="899070"/>
                </a:lnTo>
                <a:lnTo>
                  <a:pt x="5938981" y="654439"/>
                </a:lnTo>
                <a:lnTo>
                  <a:pt x="5731603" y="104328"/>
                </a:lnTo>
                <a:cubicBezTo>
                  <a:pt x="5744849" y="103500"/>
                  <a:pt x="5753128" y="103086"/>
                  <a:pt x="5756439" y="103086"/>
                </a:cubicBezTo>
                <a:cubicBezTo>
                  <a:pt x="5777135" y="103086"/>
                  <a:pt x="5810249" y="105156"/>
                  <a:pt x="5855782" y="109295"/>
                </a:cubicBezTo>
                <a:lnTo>
                  <a:pt x="5956367" y="117988"/>
                </a:lnTo>
                <a:cubicBezTo>
                  <a:pt x="5958850" y="117988"/>
                  <a:pt x="5969198" y="119229"/>
                  <a:pt x="5987411" y="121713"/>
                </a:cubicBezTo>
                <a:cubicBezTo>
                  <a:pt x="5969198" y="89220"/>
                  <a:pt x="5952693" y="58460"/>
                  <a:pt x="5937895" y="29433"/>
                </a:cubicBezTo>
                <a:lnTo>
                  <a:pt x="5923778" y="0"/>
                </a:lnTo>
                <a:lnTo>
                  <a:pt x="6432495" y="0"/>
                </a:lnTo>
                <a:lnTo>
                  <a:pt x="6432495" y="335300"/>
                </a:lnTo>
                <a:cubicBezTo>
                  <a:pt x="6432495" y="484314"/>
                  <a:pt x="6415938" y="589452"/>
                  <a:pt x="6382823" y="650713"/>
                </a:cubicBezTo>
                <a:cubicBezTo>
                  <a:pt x="6349709" y="711975"/>
                  <a:pt x="6282653" y="760818"/>
                  <a:pt x="6181654" y="797244"/>
                </a:cubicBezTo>
                <a:lnTo>
                  <a:pt x="6760326" y="797244"/>
                </a:lnTo>
                <a:lnTo>
                  <a:pt x="6824899" y="865542"/>
                </a:lnTo>
                <a:lnTo>
                  <a:pt x="6202765" y="865542"/>
                </a:lnTo>
                <a:lnTo>
                  <a:pt x="6222633" y="899070"/>
                </a:lnTo>
                <a:lnTo>
                  <a:pt x="6895681" y="899070"/>
                </a:lnTo>
                <a:lnTo>
                  <a:pt x="6787645" y="783584"/>
                </a:lnTo>
                <a:cubicBezTo>
                  <a:pt x="6677540" y="751298"/>
                  <a:pt x="6607586" y="699971"/>
                  <a:pt x="6577784" y="629603"/>
                </a:cubicBezTo>
                <a:cubicBezTo>
                  <a:pt x="6547981" y="559235"/>
                  <a:pt x="6533079" y="410635"/>
                  <a:pt x="6533079" y="183802"/>
                </a:cubicBezTo>
                <a:lnTo>
                  <a:pt x="6533079" y="0"/>
                </a:lnTo>
                <a:lnTo>
                  <a:pt x="6600136" y="0"/>
                </a:lnTo>
                <a:lnTo>
                  <a:pt x="6600136" y="278178"/>
                </a:lnTo>
                <a:lnTo>
                  <a:pt x="6598894" y="394906"/>
                </a:lnTo>
                <a:cubicBezTo>
                  <a:pt x="6598894" y="601042"/>
                  <a:pt x="6656016" y="723151"/>
                  <a:pt x="6770260" y="761232"/>
                </a:cubicBezTo>
                <a:lnTo>
                  <a:pt x="6760326" y="752540"/>
                </a:lnTo>
                <a:cubicBezTo>
                  <a:pt x="6701548" y="712802"/>
                  <a:pt x="6663881" y="651541"/>
                  <a:pt x="6647324" y="568755"/>
                </a:cubicBezTo>
                <a:lnTo>
                  <a:pt x="6632422" y="389939"/>
                </a:lnTo>
                <a:lnTo>
                  <a:pt x="6633664" y="334058"/>
                </a:lnTo>
                <a:lnTo>
                  <a:pt x="6633664" y="0"/>
                </a:lnTo>
                <a:lnTo>
                  <a:pt x="6808979" y="0"/>
                </a:lnTo>
                <a:lnTo>
                  <a:pt x="7219786" y="797244"/>
                </a:lnTo>
                <a:lnTo>
                  <a:pt x="7429648" y="797244"/>
                </a:lnTo>
                <a:lnTo>
                  <a:pt x="7429648" y="0"/>
                </a:lnTo>
                <a:lnTo>
                  <a:pt x="7497946" y="0"/>
                </a:lnTo>
                <a:lnTo>
                  <a:pt x="7497946" y="865542"/>
                </a:lnTo>
                <a:lnTo>
                  <a:pt x="7248347" y="865542"/>
                </a:lnTo>
                <a:lnTo>
                  <a:pt x="7264491" y="899070"/>
                </a:lnTo>
                <a:lnTo>
                  <a:pt x="7531474" y="899070"/>
                </a:lnTo>
                <a:lnTo>
                  <a:pt x="7531474" y="0"/>
                </a:lnTo>
                <a:lnTo>
                  <a:pt x="7951528" y="0"/>
                </a:lnTo>
                <a:lnTo>
                  <a:pt x="7951528" y="651955"/>
                </a:lnTo>
                <a:lnTo>
                  <a:pt x="7781403" y="797244"/>
                </a:lnTo>
                <a:lnTo>
                  <a:pt x="8350141" y="797244"/>
                </a:lnTo>
                <a:lnTo>
                  <a:pt x="8199885" y="661889"/>
                </a:lnTo>
                <a:lnTo>
                  <a:pt x="8199885" y="275694"/>
                </a:lnTo>
                <a:lnTo>
                  <a:pt x="8431871" y="0"/>
                </a:lnTo>
                <a:lnTo>
                  <a:pt x="8471826" y="0"/>
                </a:lnTo>
                <a:lnTo>
                  <a:pt x="8484253" y="24854"/>
                </a:lnTo>
                <a:lnTo>
                  <a:pt x="8268183" y="290596"/>
                </a:lnTo>
                <a:lnTo>
                  <a:pt x="8268183" y="675549"/>
                </a:lnTo>
                <a:lnTo>
                  <a:pt x="8425889" y="865542"/>
                </a:lnTo>
                <a:lnTo>
                  <a:pt x="7829833" y="865542"/>
                </a:lnTo>
                <a:lnTo>
                  <a:pt x="7863361" y="899070"/>
                </a:lnTo>
                <a:lnTo>
                  <a:pt x="8500396" y="899070"/>
                </a:lnTo>
                <a:lnTo>
                  <a:pt x="8297986" y="661889"/>
                </a:lnTo>
                <a:lnTo>
                  <a:pt x="8297986" y="306739"/>
                </a:lnTo>
                <a:lnTo>
                  <a:pt x="8500396" y="59624"/>
                </a:lnTo>
                <a:lnTo>
                  <a:pt x="8808359" y="675549"/>
                </a:lnTo>
                <a:lnTo>
                  <a:pt x="8645685" y="797244"/>
                </a:lnTo>
                <a:lnTo>
                  <a:pt x="9290172" y="797244"/>
                </a:lnTo>
                <a:lnTo>
                  <a:pt x="9081552" y="661889"/>
                </a:lnTo>
                <a:lnTo>
                  <a:pt x="8740914" y="0"/>
                </a:lnTo>
                <a:lnTo>
                  <a:pt x="8815958" y="0"/>
                </a:lnTo>
                <a:lnTo>
                  <a:pt x="9157300" y="685483"/>
                </a:lnTo>
                <a:lnTo>
                  <a:pt x="9421800" y="865542"/>
                </a:lnTo>
                <a:lnTo>
                  <a:pt x="8702807" y="865542"/>
                </a:lnTo>
                <a:lnTo>
                  <a:pt x="8737577" y="899070"/>
                </a:lnTo>
                <a:lnTo>
                  <a:pt x="9527352" y="899070"/>
                </a:lnTo>
                <a:lnTo>
                  <a:pt x="9175927" y="661889"/>
                </a:lnTo>
                <a:lnTo>
                  <a:pt x="8849604" y="0"/>
                </a:lnTo>
                <a:lnTo>
                  <a:pt x="9649967" y="0"/>
                </a:lnTo>
                <a:lnTo>
                  <a:pt x="9668102" y="35254"/>
                </a:lnTo>
                <a:cubicBezTo>
                  <a:pt x="9686314" y="55847"/>
                  <a:pt x="9710736" y="73697"/>
                  <a:pt x="9741367" y="88806"/>
                </a:cubicBezTo>
                <a:cubicBezTo>
                  <a:pt x="9802628" y="119022"/>
                  <a:pt x="9922668" y="154827"/>
                  <a:pt x="10101485" y="196220"/>
                </a:cubicBezTo>
                <a:cubicBezTo>
                  <a:pt x="10224835" y="225195"/>
                  <a:pt x="10308242" y="249617"/>
                  <a:pt x="10351704" y="269485"/>
                </a:cubicBezTo>
                <a:cubicBezTo>
                  <a:pt x="10395167" y="289354"/>
                  <a:pt x="10435525" y="320812"/>
                  <a:pt x="10472778" y="363861"/>
                </a:cubicBezTo>
                <a:lnTo>
                  <a:pt x="10481471" y="358894"/>
                </a:lnTo>
                <a:cubicBezTo>
                  <a:pt x="10462430" y="309222"/>
                  <a:pt x="10430351" y="272176"/>
                  <a:pt x="10385232" y="247754"/>
                </a:cubicBezTo>
                <a:cubicBezTo>
                  <a:pt x="10340114" y="223332"/>
                  <a:pt x="10249671" y="194150"/>
                  <a:pt x="10113902" y="160208"/>
                </a:cubicBezTo>
                <a:lnTo>
                  <a:pt x="9913975" y="110537"/>
                </a:lnTo>
                <a:cubicBezTo>
                  <a:pt x="9847746" y="94394"/>
                  <a:pt x="9794660" y="76181"/>
                  <a:pt x="9754716" y="55899"/>
                </a:cubicBezTo>
                <a:lnTo>
                  <a:pt x="9687690" y="0"/>
                </a:lnTo>
                <a:lnTo>
                  <a:pt x="9776465" y="0"/>
                </a:lnTo>
                <a:lnTo>
                  <a:pt x="9787313" y="5917"/>
                </a:lnTo>
                <a:cubicBezTo>
                  <a:pt x="9844021" y="31373"/>
                  <a:pt x="9911491" y="51759"/>
                  <a:pt x="9989724" y="67074"/>
                </a:cubicBezTo>
                <a:cubicBezTo>
                  <a:pt x="10192549" y="106812"/>
                  <a:pt x="10326662" y="149860"/>
                  <a:pt x="10392062" y="196220"/>
                </a:cubicBezTo>
                <a:cubicBezTo>
                  <a:pt x="10483126" y="261621"/>
                  <a:pt x="10528659" y="344406"/>
                  <a:pt x="10528659" y="444577"/>
                </a:cubicBezTo>
                <a:cubicBezTo>
                  <a:pt x="10528659" y="531502"/>
                  <a:pt x="10495958" y="600628"/>
                  <a:pt x="10430558" y="651955"/>
                </a:cubicBezTo>
                <a:cubicBezTo>
                  <a:pt x="10365157" y="703282"/>
                  <a:pt x="10276990" y="728946"/>
                  <a:pt x="10166057" y="728946"/>
                </a:cubicBezTo>
                <a:cubicBezTo>
                  <a:pt x="10025322" y="728946"/>
                  <a:pt x="9911492" y="692934"/>
                  <a:pt x="9824567" y="620910"/>
                </a:cubicBezTo>
                <a:cubicBezTo>
                  <a:pt x="9737642" y="548887"/>
                  <a:pt x="9685487" y="447888"/>
                  <a:pt x="9668102" y="317915"/>
                </a:cubicBezTo>
                <a:lnTo>
                  <a:pt x="9645750" y="311706"/>
                </a:lnTo>
                <a:cubicBezTo>
                  <a:pt x="9604357" y="451614"/>
                  <a:pt x="9532333" y="598972"/>
                  <a:pt x="9429679" y="753781"/>
                </a:cubicBezTo>
                <a:lnTo>
                  <a:pt x="9439614" y="771166"/>
                </a:lnTo>
                <a:cubicBezTo>
                  <a:pt x="9493424" y="738880"/>
                  <a:pt x="9545579" y="722737"/>
                  <a:pt x="9596078" y="722737"/>
                </a:cubicBezTo>
                <a:cubicBezTo>
                  <a:pt x="9634160" y="722737"/>
                  <a:pt x="9682589" y="729774"/>
                  <a:pt x="9741367" y="743847"/>
                </a:cubicBezTo>
                <a:lnTo>
                  <a:pt x="9886656" y="779859"/>
                </a:lnTo>
                <a:cubicBezTo>
                  <a:pt x="10003384" y="808834"/>
                  <a:pt x="10108935" y="823321"/>
                  <a:pt x="10203311" y="823321"/>
                </a:cubicBezTo>
                <a:cubicBezTo>
                  <a:pt x="10353981" y="823321"/>
                  <a:pt x="10480435" y="777168"/>
                  <a:pt x="10582676" y="684862"/>
                </a:cubicBezTo>
                <a:cubicBezTo>
                  <a:pt x="10684916" y="592556"/>
                  <a:pt x="10736037" y="478519"/>
                  <a:pt x="10736037" y="342751"/>
                </a:cubicBezTo>
                <a:cubicBezTo>
                  <a:pt x="10736037" y="221056"/>
                  <a:pt x="10698680" y="120782"/>
                  <a:pt x="10623966" y="41928"/>
                </a:cubicBezTo>
                <a:lnTo>
                  <a:pt x="10576016" y="0"/>
                </a:ln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"/>
    </mc:Choice>
    <mc:Fallback xmlns="">
      <p:transition advTm="2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9738" cy="6858000"/>
          </a:xfrm>
          <a:prstGeom prst="rect">
            <a:avLst/>
          </a:prstGeom>
        </p:spPr>
      </p:pic>
      <p:sp>
        <p:nvSpPr>
          <p:cNvPr id="7" name="任意多边形: 形状 6"/>
          <p:cNvSpPr/>
          <p:nvPr/>
        </p:nvSpPr>
        <p:spPr>
          <a:xfrm>
            <a:off x="7739" y="-3429000"/>
            <a:ext cx="12192000" cy="3429000"/>
          </a:xfrm>
          <a:custGeom>
            <a:avLst/>
            <a:gdLst/>
            <a:ahLst/>
            <a:cxnLst/>
            <a:rect l="l" t="t" r="r" b="b"/>
            <a:pathLst>
              <a:path w="12192000" h="3429000">
                <a:moveTo>
                  <a:pt x="8468331" y="3399215"/>
                </a:moveTo>
                <a:lnTo>
                  <a:pt x="8483223" y="3429000"/>
                </a:lnTo>
                <a:lnTo>
                  <a:pt x="8443268" y="3429000"/>
                </a:lnTo>
                <a:close/>
                <a:moveTo>
                  <a:pt x="6645061" y="3088769"/>
                </a:moveTo>
                <a:lnTo>
                  <a:pt x="6820376" y="3429000"/>
                </a:lnTo>
                <a:lnTo>
                  <a:pt x="6645061" y="3429000"/>
                </a:lnTo>
                <a:close/>
                <a:moveTo>
                  <a:pt x="5187923" y="3031647"/>
                </a:moveTo>
                <a:lnTo>
                  <a:pt x="5335851" y="3429000"/>
                </a:lnTo>
                <a:lnTo>
                  <a:pt x="5083651" y="3429000"/>
                </a:lnTo>
                <a:lnTo>
                  <a:pt x="5063744" y="3406666"/>
                </a:lnTo>
                <a:cubicBezTo>
                  <a:pt x="5062917" y="3405010"/>
                  <a:pt x="5058777" y="3400043"/>
                  <a:pt x="5051326" y="3391765"/>
                </a:cubicBezTo>
                <a:close/>
                <a:moveTo>
                  <a:pt x="6544476" y="2897534"/>
                </a:moveTo>
                <a:lnTo>
                  <a:pt x="6611533" y="3027922"/>
                </a:lnTo>
                <a:lnTo>
                  <a:pt x="6611533" y="3429000"/>
                </a:lnTo>
                <a:lnTo>
                  <a:pt x="6544476" y="3429000"/>
                </a:lnTo>
                <a:close/>
                <a:moveTo>
                  <a:pt x="5132042" y="2887600"/>
                </a:moveTo>
                <a:lnTo>
                  <a:pt x="5166812" y="2983217"/>
                </a:lnTo>
                <a:lnTo>
                  <a:pt x="5007863" y="3402941"/>
                </a:lnTo>
                <a:lnTo>
                  <a:pt x="5032511" y="3429000"/>
                </a:lnTo>
                <a:lnTo>
                  <a:pt x="4951484" y="3429000"/>
                </a:lnTo>
                <a:lnTo>
                  <a:pt x="4934598" y="3409150"/>
                </a:lnTo>
                <a:close/>
                <a:moveTo>
                  <a:pt x="10101706" y="2768389"/>
                </a:moveTo>
                <a:cubicBezTo>
                  <a:pt x="10027198" y="2768389"/>
                  <a:pt x="9966765" y="2788671"/>
                  <a:pt x="9920405" y="2829236"/>
                </a:cubicBezTo>
                <a:cubicBezTo>
                  <a:pt x="9874045" y="2869801"/>
                  <a:pt x="9850865" y="2922370"/>
                  <a:pt x="9850865" y="2986943"/>
                </a:cubicBezTo>
                <a:cubicBezTo>
                  <a:pt x="9850865" y="3079663"/>
                  <a:pt x="9905504" y="3150444"/>
                  <a:pt x="10014781" y="3199288"/>
                </a:cubicBezTo>
                <a:lnTo>
                  <a:pt x="10020990" y="3189354"/>
                </a:lnTo>
                <a:lnTo>
                  <a:pt x="10011055" y="3183145"/>
                </a:lnTo>
                <a:cubicBezTo>
                  <a:pt x="9927442" y="3118572"/>
                  <a:pt x="9885635" y="3055655"/>
                  <a:pt x="9885635" y="2994393"/>
                </a:cubicBezTo>
                <a:cubicBezTo>
                  <a:pt x="9885635" y="2938099"/>
                  <a:pt x="9906331" y="2891739"/>
                  <a:pt x="9947724" y="2855314"/>
                </a:cubicBezTo>
                <a:cubicBezTo>
                  <a:pt x="9989117" y="2818888"/>
                  <a:pt x="10041272" y="2800675"/>
                  <a:pt x="10104189" y="2800675"/>
                </a:cubicBezTo>
                <a:cubicBezTo>
                  <a:pt x="10208499" y="2800675"/>
                  <a:pt x="10306185" y="2849105"/>
                  <a:pt x="10397250" y="2945964"/>
                </a:cubicBezTo>
                <a:lnTo>
                  <a:pt x="10405943" y="2940997"/>
                </a:lnTo>
                <a:cubicBezTo>
                  <a:pt x="10381107" y="2886358"/>
                  <a:pt x="10341991" y="2843931"/>
                  <a:pt x="10288594" y="2813714"/>
                </a:cubicBezTo>
                <a:cubicBezTo>
                  <a:pt x="10235197" y="2783497"/>
                  <a:pt x="10172901" y="2768389"/>
                  <a:pt x="10101706" y="2768389"/>
                </a:cubicBezTo>
                <a:close/>
                <a:moveTo>
                  <a:pt x="2715687" y="2686431"/>
                </a:moveTo>
                <a:lnTo>
                  <a:pt x="2709478" y="2693882"/>
                </a:lnTo>
                <a:cubicBezTo>
                  <a:pt x="2652356" y="2760938"/>
                  <a:pt x="2593165" y="2880149"/>
                  <a:pt x="2531903" y="3051516"/>
                </a:cubicBezTo>
                <a:lnTo>
                  <a:pt x="2528178" y="3062692"/>
                </a:lnTo>
                <a:lnTo>
                  <a:pt x="2555497" y="3086286"/>
                </a:lnTo>
                <a:lnTo>
                  <a:pt x="2560464" y="3073868"/>
                </a:lnTo>
                <a:cubicBezTo>
                  <a:pt x="2623381" y="2904985"/>
                  <a:pt x="2683401" y="2784118"/>
                  <a:pt x="2740523" y="2711267"/>
                </a:cubicBezTo>
                <a:close/>
                <a:moveTo>
                  <a:pt x="10727565" y="2682706"/>
                </a:moveTo>
                <a:lnTo>
                  <a:pt x="10721356" y="2692640"/>
                </a:lnTo>
                <a:lnTo>
                  <a:pt x="10636915" y="2856555"/>
                </a:lnTo>
                <a:cubicBezTo>
                  <a:pt x="10591383" y="2944308"/>
                  <a:pt x="10556613" y="3015504"/>
                  <a:pt x="10532605" y="3070142"/>
                </a:cubicBezTo>
                <a:lnTo>
                  <a:pt x="10527638" y="3081318"/>
                </a:lnTo>
                <a:lnTo>
                  <a:pt x="10557440" y="3093736"/>
                </a:lnTo>
                <a:lnTo>
                  <a:pt x="10563649" y="3085044"/>
                </a:lnTo>
                <a:cubicBezTo>
                  <a:pt x="10571100" y="3070970"/>
                  <a:pt x="10603800" y="3003086"/>
                  <a:pt x="10661750" y="2881391"/>
                </a:cubicBezTo>
                <a:cubicBezTo>
                  <a:pt x="10685758" y="2829236"/>
                  <a:pt x="10714733" y="2774598"/>
                  <a:pt x="10748675" y="2717475"/>
                </a:cubicBezTo>
                <a:lnTo>
                  <a:pt x="10759851" y="2698849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10587413" y="3429000"/>
                </a:lnTo>
                <a:lnTo>
                  <a:pt x="10572322" y="3415805"/>
                </a:lnTo>
                <a:cubicBezTo>
                  <a:pt x="10502278" y="3364697"/>
                  <a:pt x="10411220" y="3325639"/>
                  <a:pt x="10299149" y="3298631"/>
                </a:cubicBezTo>
                <a:lnTo>
                  <a:pt x="10089288" y="3247718"/>
                </a:lnTo>
                <a:cubicBezTo>
                  <a:pt x="9879840" y="3197218"/>
                  <a:pt x="9775116" y="3102429"/>
                  <a:pt x="9775116" y="2963349"/>
                </a:cubicBezTo>
                <a:cubicBezTo>
                  <a:pt x="9775116" y="2888842"/>
                  <a:pt x="9804504" y="2826959"/>
                  <a:pt x="9863283" y="2777702"/>
                </a:cubicBezTo>
                <a:cubicBezTo>
                  <a:pt x="9922061" y="2728445"/>
                  <a:pt x="9995739" y="2703816"/>
                  <a:pt x="10084321" y="2703816"/>
                </a:cubicBezTo>
                <a:cubicBezTo>
                  <a:pt x="10180352" y="2703816"/>
                  <a:pt x="10266035" y="2737344"/>
                  <a:pt x="10341370" y="2804400"/>
                </a:cubicBezTo>
                <a:cubicBezTo>
                  <a:pt x="10371173" y="2830892"/>
                  <a:pt x="10393525" y="2858625"/>
                  <a:pt x="10408426" y="2887600"/>
                </a:cubicBezTo>
                <a:cubicBezTo>
                  <a:pt x="10423328" y="2916575"/>
                  <a:pt x="10442368" y="2968316"/>
                  <a:pt x="10465548" y="3042823"/>
                </a:cubicBezTo>
                <a:cubicBezTo>
                  <a:pt x="10467204" y="3047790"/>
                  <a:pt x="10469688" y="3054827"/>
                  <a:pt x="10472999" y="3063933"/>
                </a:cubicBezTo>
                <a:lnTo>
                  <a:pt x="10479208" y="3056483"/>
                </a:lnTo>
                <a:cubicBezTo>
                  <a:pt x="10495765" y="3028336"/>
                  <a:pt x="10529293" y="2952173"/>
                  <a:pt x="10579793" y="2827994"/>
                </a:cubicBezTo>
                <a:cubicBezTo>
                  <a:pt x="10605456" y="2765077"/>
                  <a:pt x="10639812" y="2704644"/>
                  <a:pt x="10682861" y="2646694"/>
                </a:cubicBezTo>
                <a:lnTo>
                  <a:pt x="10669201" y="2640485"/>
                </a:lnTo>
                <a:cubicBezTo>
                  <a:pt x="10621185" y="2668632"/>
                  <a:pt x="10576895" y="2682706"/>
                  <a:pt x="10536330" y="2682706"/>
                </a:cubicBezTo>
                <a:cubicBezTo>
                  <a:pt x="10507355" y="2682706"/>
                  <a:pt x="10462650" y="2674427"/>
                  <a:pt x="10402217" y="2657870"/>
                </a:cubicBezTo>
                <a:cubicBezTo>
                  <a:pt x="10273072" y="2623100"/>
                  <a:pt x="10160069" y="2605715"/>
                  <a:pt x="10063210" y="2605715"/>
                </a:cubicBezTo>
                <a:cubicBezTo>
                  <a:pt x="9912540" y="2605715"/>
                  <a:pt x="9790224" y="2646487"/>
                  <a:pt x="9696263" y="2728031"/>
                </a:cubicBezTo>
                <a:cubicBezTo>
                  <a:pt x="9602301" y="2809575"/>
                  <a:pt x="9555320" y="2915747"/>
                  <a:pt x="9555320" y="3046548"/>
                </a:cubicBezTo>
                <a:cubicBezTo>
                  <a:pt x="9555320" y="3173210"/>
                  <a:pt x="9590504" y="3272139"/>
                  <a:pt x="9660872" y="3343335"/>
                </a:cubicBezTo>
                <a:cubicBezTo>
                  <a:pt x="9678464" y="3361134"/>
                  <a:pt x="9698746" y="3377665"/>
                  <a:pt x="9721719" y="3392929"/>
                </a:cubicBezTo>
                <a:lnTo>
                  <a:pt x="9787862" y="3429000"/>
                </a:lnTo>
                <a:lnTo>
                  <a:pt x="9699087" y="3429000"/>
                </a:lnTo>
                <a:lnTo>
                  <a:pt x="9685708" y="3417842"/>
                </a:lnTo>
                <a:lnTo>
                  <a:pt x="9643487" y="3394248"/>
                </a:lnTo>
                <a:lnTo>
                  <a:pt x="9661364" y="3429000"/>
                </a:lnTo>
                <a:lnTo>
                  <a:pt x="8861001" y="3429000"/>
                </a:lnTo>
                <a:lnTo>
                  <a:pt x="8748974" y="3201772"/>
                </a:lnTo>
                <a:lnTo>
                  <a:pt x="8966286" y="2960865"/>
                </a:lnTo>
                <a:cubicBezTo>
                  <a:pt x="9087982" y="2825925"/>
                  <a:pt x="9210090" y="2754315"/>
                  <a:pt x="9332613" y="2746037"/>
                </a:cubicBezTo>
                <a:lnTo>
                  <a:pt x="9318954" y="2719959"/>
                </a:lnTo>
                <a:cubicBezTo>
                  <a:pt x="9190636" y="2732377"/>
                  <a:pt x="9066043" y="2806056"/>
                  <a:pt x="8945176" y="2940997"/>
                </a:cubicBezTo>
                <a:lnTo>
                  <a:pt x="8714204" y="3201772"/>
                </a:lnTo>
                <a:lnTo>
                  <a:pt x="8827355" y="3429000"/>
                </a:lnTo>
                <a:lnTo>
                  <a:pt x="8752311" y="3429000"/>
                </a:lnTo>
                <a:lnTo>
                  <a:pt x="8634730" y="3200530"/>
                </a:lnTo>
                <a:lnTo>
                  <a:pt x="8807338" y="2995635"/>
                </a:lnTo>
                <a:cubicBezTo>
                  <a:pt x="8972910" y="2796950"/>
                  <a:pt x="9127304" y="2680222"/>
                  <a:pt x="9270524" y="2645452"/>
                </a:cubicBezTo>
                <a:lnTo>
                  <a:pt x="9270524" y="2633034"/>
                </a:lnTo>
                <a:lnTo>
                  <a:pt x="8616103" y="2633034"/>
                </a:lnTo>
                <a:lnTo>
                  <a:pt x="8616103" y="2645452"/>
                </a:lnTo>
                <a:cubicBezTo>
                  <a:pt x="8660808" y="2654558"/>
                  <a:pt x="8698889" y="2673392"/>
                  <a:pt x="8730348" y="2701953"/>
                </a:cubicBezTo>
                <a:cubicBezTo>
                  <a:pt x="8761806" y="2730514"/>
                  <a:pt x="8777535" y="2760524"/>
                  <a:pt x="8777535" y="2791983"/>
                </a:cubicBezTo>
                <a:cubicBezTo>
                  <a:pt x="8777535" y="2844965"/>
                  <a:pt x="8749802" y="2904571"/>
                  <a:pt x="8694336" y="2970800"/>
                </a:cubicBezTo>
                <a:lnTo>
                  <a:pt x="8310438" y="3429000"/>
                </a:lnTo>
                <a:lnTo>
                  <a:pt x="8309383" y="3429000"/>
                </a:lnTo>
                <a:lnTo>
                  <a:pt x="8309383" y="2823027"/>
                </a:lnTo>
                <a:lnTo>
                  <a:pt x="8437286" y="2698849"/>
                </a:lnTo>
                <a:lnTo>
                  <a:pt x="8418660" y="2671529"/>
                </a:lnTo>
                <a:lnTo>
                  <a:pt x="8279580" y="2806884"/>
                </a:lnTo>
                <a:lnTo>
                  <a:pt x="8279580" y="3429000"/>
                </a:lnTo>
                <a:lnTo>
                  <a:pt x="8211282" y="3429000"/>
                </a:lnTo>
                <a:lnTo>
                  <a:pt x="8211282" y="2796950"/>
                </a:lnTo>
                <a:lnTo>
                  <a:pt x="8383890" y="2633034"/>
                </a:lnTo>
                <a:lnTo>
                  <a:pt x="7802734" y="2633034"/>
                </a:lnTo>
                <a:lnTo>
                  <a:pt x="7962925" y="2780806"/>
                </a:lnTo>
                <a:lnTo>
                  <a:pt x="7962925" y="3429000"/>
                </a:lnTo>
                <a:lnTo>
                  <a:pt x="7542871" y="3429000"/>
                </a:lnTo>
                <a:lnTo>
                  <a:pt x="7542871" y="3047790"/>
                </a:lnTo>
                <a:cubicBezTo>
                  <a:pt x="7542871" y="2952587"/>
                  <a:pt x="7554254" y="2884909"/>
                  <a:pt x="7577020" y="2844758"/>
                </a:cubicBezTo>
                <a:cubicBezTo>
                  <a:pt x="7599786" y="2804607"/>
                  <a:pt x="7643042" y="2777081"/>
                  <a:pt x="7706787" y="2762180"/>
                </a:cubicBezTo>
                <a:lnTo>
                  <a:pt x="7729139" y="2724926"/>
                </a:lnTo>
                <a:cubicBezTo>
                  <a:pt x="7643042" y="2739828"/>
                  <a:pt x="7584885" y="2770251"/>
                  <a:pt x="7554668" y="2816197"/>
                </a:cubicBezTo>
                <a:cubicBezTo>
                  <a:pt x="7524451" y="2862143"/>
                  <a:pt x="7509343" y="2943480"/>
                  <a:pt x="7509343" y="3060208"/>
                </a:cubicBezTo>
                <a:lnTo>
                  <a:pt x="7509343" y="3429000"/>
                </a:lnTo>
                <a:lnTo>
                  <a:pt x="7441045" y="3429000"/>
                </a:lnTo>
                <a:lnTo>
                  <a:pt x="7441045" y="3132232"/>
                </a:lnTo>
                <a:lnTo>
                  <a:pt x="7441045" y="3051516"/>
                </a:lnTo>
                <a:cubicBezTo>
                  <a:pt x="7441045" y="2924854"/>
                  <a:pt x="7461741" y="2830064"/>
                  <a:pt x="7503134" y="2767147"/>
                </a:cubicBezTo>
                <a:cubicBezTo>
                  <a:pt x="7530453" y="2726582"/>
                  <a:pt x="7591301" y="2681878"/>
                  <a:pt x="7685676" y="2633034"/>
                </a:cubicBezTo>
                <a:lnTo>
                  <a:pt x="7121906" y="2633034"/>
                </a:lnTo>
                <a:cubicBezTo>
                  <a:pt x="7214626" y="2677738"/>
                  <a:pt x="7272783" y="2724305"/>
                  <a:pt x="7296377" y="2772735"/>
                </a:cubicBezTo>
                <a:cubicBezTo>
                  <a:pt x="7319971" y="2821164"/>
                  <a:pt x="7331768" y="2917403"/>
                  <a:pt x="7331768" y="3061450"/>
                </a:cubicBezTo>
                <a:lnTo>
                  <a:pt x="7331768" y="3127264"/>
                </a:lnTo>
                <a:lnTo>
                  <a:pt x="7331768" y="3429000"/>
                </a:lnTo>
                <a:lnTo>
                  <a:pt x="7190069" y="3429000"/>
                </a:lnTo>
                <a:lnTo>
                  <a:pt x="6859890" y="2780806"/>
                </a:lnTo>
                <a:lnTo>
                  <a:pt x="7013871" y="2676497"/>
                </a:lnTo>
                <a:lnTo>
                  <a:pt x="6990277" y="2652903"/>
                </a:lnTo>
                <a:lnTo>
                  <a:pt x="6816427" y="2770872"/>
                </a:lnTo>
                <a:lnTo>
                  <a:pt x="7154451" y="3429000"/>
                </a:lnTo>
                <a:lnTo>
                  <a:pt x="7078361" y="3429000"/>
                </a:lnTo>
                <a:lnTo>
                  <a:pt x="6730744" y="2751004"/>
                </a:lnTo>
                <a:lnTo>
                  <a:pt x="6907078" y="2633034"/>
                </a:lnTo>
                <a:lnTo>
                  <a:pt x="6278734" y="2633034"/>
                </a:lnTo>
                <a:lnTo>
                  <a:pt x="6443892" y="2770872"/>
                </a:lnTo>
                <a:lnTo>
                  <a:pt x="6443892" y="3429000"/>
                </a:lnTo>
                <a:lnTo>
                  <a:pt x="5935175" y="3429000"/>
                </a:lnTo>
                <a:lnTo>
                  <a:pt x="5910020" y="3376553"/>
                </a:lnTo>
                <a:cubicBezTo>
                  <a:pt x="5887254" y="3325433"/>
                  <a:pt x="5871318" y="3281246"/>
                  <a:pt x="5862211" y="3243992"/>
                </a:cubicBezTo>
                <a:lnTo>
                  <a:pt x="5823716" y="3220398"/>
                </a:lnTo>
                <a:cubicBezTo>
                  <a:pt x="5832823" y="3259721"/>
                  <a:pt x="5846275" y="3301425"/>
                  <a:pt x="5864074" y="3345508"/>
                </a:cubicBezTo>
                <a:lnTo>
                  <a:pt x="5903868" y="3429000"/>
                </a:lnTo>
                <a:lnTo>
                  <a:pt x="5848013" y="3429000"/>
                </a:lnTo>
                <a:lnTo>
                  <a:pt x="5793913" y="3318499"/>
                </a:lnTo>
                <a:cubicBezTo>
                  <a:pt x="5777356" y="3276279"/>
                  <a:pt x="5763697" y="3231574"/>
                  <a:pt x="5752934" y="3184387"/>
                </a:cubicBezTo>
                <a:cubicBezTo>
                  <a:pt x="5746311" y="3192665"/>
                  <a:pt x="5730583" y="3206739"/>
                  <a:pt x="5705747" y="3226607"/>
                </a:cubicBezTo>
                <a:lnTo>
                  <a:pt x="5664768" y="3261377"/>
                </a:lnTo>
                <a:cubicBezTo>
                  <a:pt x="5663112" y="3263033"/>
                  <a:pt x="5657317" y="3267586"/>
                  <a:pt x="5647383" y="3275037"/>
                </a:cubicBezTo>
                <a:lnTo>
                  <a:pt x="5473533" y="2811851"/>
                </a:lnTo>
                <a:lnTo>
                  <a:pt x="5598953" y="2666562"/>
                </a:lnTo>
                <a:lnTo>
                  <a:pt x="5566667" y="2652903"/>
                </a:lnTo>
                <a:lnTo>
                  <a:pt x="5435038" y="2804400"/>
                </a:lnTo>
                <a:lnTo>
                  <a:pt x="5618822" y="3293664"/>
                </a:lnTo>
                <a:lnTo>
                  <a:pt x="5569151" y="3320983"/>
                </a:lnTo>
                <a:lnTo>
                  <a:pt x="5365497" y="2779565"/>
                </a:lnTo>
                <a:lnTo>
                  <a:pt x="5494643" y="2633034"/>
                </a:lnTo>
                <a:lnTo>
                  <a:pt x="4922180" y="2633034"/>
                </a:lnTo>
                <a:lnTo>
                  <a:pt x="5053810" y="2774598"/>
                </a:lnTo>
                <a:lnTo>
                  <a:pt x="4884927" y="3239025"/>
                </a:lnTo>
                <a:cubicBezTo>
                  <a:pt x="4844362" y="3200944"/>
                  <a:pt x="4802141" y="3167415"/>
                  <a:pt x="4758265" y="3138441"/>
                </a:cubicBezTo>
                <a:lnTo>
                  <a:pt x="4738396" y="3165760"/>
                </a:lnTo>
                <a:lnTo>
                  <a:pt x="4749572" y="3174452"/>
                </a:lnTo>
                <a:cubicBezTo>
                  <a:pt x="4777720" y="3196804"/>
                  <a:pt x="4812489" y="3226193"/>
                  <a:pt x="4853882" y="3262619"/>
                </a:cubicBezTo>
                <a:lnTo>
                  <a:pt x="4868783" y="3275037"/>
                </a:lnTo>
                <a:lnTo>
                  <a:pt x="4846431" y="3329675"/>
                </a:lnTo>
                <a:cubicBezTo>
                  <a:pt x="4819940" y="3310635"/>
                  <a:pt x="4797174" y="3292008"/>
                  <a:pt x="4778133" y="3273795"/>
                </a:cubicBezTo>
                <a:lnTo>
                  <a:pt x="4722253" y="3221640"/>
                </a:lnTo>
                <a:cubicBezTo>
                  <a:pt x="4719770" y="3219157"/>
                  <a:pt x="4712733" y="3212534"/>
                  <a:pt x="4701143" y="3201772"/>
                </a:cubicBezTo>
                <a:cubicBezTo>
                  <a:pt x="4676307" y="3275451"/>
                  <a:pt x="4641123" y="3346232"/>
                  <a:pt x="4595591" y="3414117"/>
                </a:cubicBezTo>
                <a:lnTo>
                  <a:pt x="4665643" y="3429000"/>
                </a:lnTo>
                <a:lnTo>
                  <a:pt x="4084436" y="3429000"/>
                </a:lnTo>
                <a:lnTo>
                  <a:pt x="4084436" y="2825511"/>
                </a:lnTo>
                <a:lnTo>
                  <a:pt x="4211098" y="2702574"/>
                </a:lnTo>
                <a:lnTo>
                  <a:pt x="4191230" y="2676497"/>
                </a:lnTo>
                <a:lnTo>
                  <a:pt x="4053392" y="2813093"/>
                </a:lnTo>
                <a:lnTo>
                  <a:pt x="4053392" y="3429000"/>
                </a:lnTo>
                <a:lnTo>
                  <a:pt x="3987577" y="3429000"/>
                </a:lnTo>
                <a:lnTo>
                  <a:pt x="3987577" y="2798191"/>
                </a:lnTo>
                <a:lnTo>
                  <a:pt x="4158943" y="2633034"/>
                </a:lnTo>
                <a:lnTo>
                  <a:pt x="3585239" y="2633034"/>
                </a:lnTo>
                <a:lnTo>
                  <a:pt x="3736737" y="2772114"/>
                </a:lnTo>
                <a:lnTo>
                  <a:pt x="3736737" y="3343335"/>
                </a:lnTo>
                <a:cubicBezTo>
                  <a:pt x="3674648" y="3351614"/>
                  <a:pt x="3600554" y="3355753"/>
                  <a:pt x="3514457" y="3355753"/>
                </a:cubicBezTo>
                <a:cubicBezTo>
                  <a:pt x="3454852" y="3355753"/>
                  <a:pt x="3393176" y="3352855"/>
                  <a:pt x="3329431" y="3347060"/>
                </a:cubicBezTo>
                <a:lnTo>
                  <a:pt x="3288452" y="3343335"/>
                </a:lnTo>
                <a:lnTo>
                  <a:pt x="3288452" y="2825511"/>
                </a:lnTo>
                <a:lnTo>
                  <a:pt x="3416356" y="2698849"/>
                </a:lnTo>
                <a:lnTo>
                  <a:pt x="3391521" y="2676497"/>
                </a:lnTo>
                <a:lnTo>
                  <a:pt x="3256166" y="2810609"/>
                </a:lnTo>
                <a:lnTo>
                  <a:pt x="3256166" y="3342093"/>
                </a:lnTo>
                <a:cubicBezTo>
                  <a:pt x="3230502" y="3340437"/>
                  <a:pt x="3208150" y="3337954"/>
                  <a:pt x="3189110" y="3334642"/>
                </a:cubicBezTo>
                <a:lnTo>
                  <a:pt x="3189110" y="2798191"/>
                </a:lnTo>
                <a:lnTo>
                  <a:pt x="3357992" y="2633034"/>
                </a:lnTo>
                <a:lnTo>
                  <a:pt x="2774353" y="2633034"/>
                </a:lnTo>
                <a:lnTo>
                  <a:pt x="2940753" y="2784532"/>
                </a:lnTo>
                <a:lnTo>
                  <a:pt x="2940753" y="3343335"/>
                </a:lnTo>
                <a:cubicBezTo>
                  <a:pt x="2885700" y="3354097"/>
                  <a:pt x="2838306" y="3377070"/>
                  <a:pt x="2798568" y="3412254"/>
                </a:cubicBezTo>
                <a:lnTo>
                  <a:pt x="2784005" y="3429000"/>
                </a:lnTo>
                <a:lnTo>
                  <a:pt x="2128157" y="3429000"/>
                </a:lnTo>
                <a:lnTo>
                  <a:pt x="2125839" y="2846621"/>
                </a:lnTo>
                <a:cubicBezTo>
                  <a:pt x="2146536" y="2844138"/>
                  <a:pt x="2166404" y="2842896"/>
                  <a:pt x="2185445" y="2842896"/>
                </a:cubicBezTo>
                <a:cubicBezTo>
                  <a:pt x="2270714" y="2842896"/>
                  <a:pt x="2345222" y="2863592"/>
                  <a:pt x="2408966" y="2904985"/>
                </a:cubicBezTo>
                <a:cubicBezTo>
                  <a:pt x="2390754" y="2866904"/>
                  <a:pt x="2364883" y="2841447"/>
                  <a:pt x="2331355" y="2828615"/>
                </a:cubicBezTo>
                <a:cubicBezTo>
                  <a:pt x="2297827" y="2815783"/>
                  <a:pt x="2240912" y="2809368"/>
                  <a:pt x="2160610" y="2809368"/>
                </a:cubicBezTo>
                <a:lnTo>
                  <a:pt x="2093553" y="2810609"/>
                </a:lnTo>
                <a:lnTo>
                  <a:pt x="2093553" y="3429000"/>
                </a:lnTo>
                <a:lnTo>
                  <a:pt x="2031464" y="3429000"/>
                </a:lnTo>
                <a:lnTo>
                  <a:pt x="2031464" y="2744795"/>
                </a:lnTo>
                <a:lnTo>
                  <a:pt x="2046365" y="2744795"/>
                </a:lnTo>
                <a:cubicBezTo>
                  <a:pt x="2083619" y="2741483"/>
                  <a:pt x="2120872" y="2739828"/>
                  <a:pt x="2158126" y="2739828"/>
                </a:cubicBezTo>
                <a:cubicBezTo>
                  <a:pt x="2249190" y="2739828"/>
                  <a:pt x="2316867" y="2758040"/>
                  <a:pt x="2361158" y="2794466"/>
                </a:cubicBezTo>
                <a:cubicBezTo>
                  <a:pt x="2405448" y="2830892"/>
                  <a:pt x="2439597" y="2896292"/>
                  <a:pt x="2463605" y="2990668"/>
                </a:cubicBezTo>
                <a:lnTo>
                  <a:pt x="2467330" y="3006811"/>
                </a:lnTo>
                <a:lnTo>
                  <a:pt x="2479748" y="3015504"/>
                </a:lnTo>
                <a:lnTo>
                  <a:pt x="2482232" y="3009295"/>
                </a:lnTo>
                <a:cubicBezTo>
                  <a:pt x="2507067" y="2929821"/>
                  <a:pt x="2533973" y="2863592"/>
                  <a:pt x="2562948" y="2810609"/>
                </a:cubicBezTo>
                <a:lnTo>
                  <a:pt x="2647389" y="2661595"/>
                </a:lnTo>
                <a:cubicBezTo>
                  <a:pt x="2649873" y="2656628"/>
                  <a:pt x="2654840" y="2647108"/>
                  <a:pt x="2662291" y="2633034"/>
                </a:cubicBezTo>
                <a:lnTo>
                  <a:pt x="1167182" y="2633034"/>
                </a:lnTo>
                <a:lnTo>
                  <a:pt x="1174633" y="2645452"/>
                </a:lnTo>
                <a:cubicBezTo>
                  <a:pt x="1249139" y="2787015"/>
                  <a:pt x="1304192" y="2915333"/>
                  <a:pt x="1339790" y="3030405"/>
                </a:cubicBezTo>
                <a:lnTo>
                  <a:pt x="1354691" y="3030405"/>
                </a:lnTo>
                <a:cubicBezTo>
                  <a:pt x="1359658" y="2926923"/>
                  <a:pt x="1385736" y="2853451"/>
                  <a:pt x="1432924" y="2809988"/>
                </a:cubicBezTo>
                <a:cubicBezTo>
                  <a:pt x="1480112" y="2766526"/>
                  <a:pt x="1557102" y="2744795"/>
                  <a:pt x="1663895" y="2744795"/>
                </a:cubicBezTo>
                <a:cubicBezTo>
                  <a:pt x="1701977" y="2744795"/>
                  <a:pt x="1742128" y="2747278"/>
                  <a:pt x="1784349" y="2752245"/>
                </a:cubicBezTo>
                <a:lnTo>
                  <a:pt x="1784349" y="2813093"/>
                </a:lnTo>
                <a:lnTo>
                  <a:pt x="1770689" y="2813093"/>
                </a:lnTo>
                <a:lnTo>
                  <a:pt x="1696182" y="2811851"/>
                </a:lnTo>
                <a:cubicBezTo>
                  <a:pt x="1601806" y="2811851"/>
                  <a:pt x="1534129" y="2830892"/>
                  <a:pt x="1493150" y="2868973"/>
                </a:cubicBezTo>
                <a:cubicBezTo>
                  <a:pt x="1452171" y="2907055"/>
                  <a:pt x="1427129" y="2974525"/>
                  <a:pt x="1418022" y="3071384"/>
                </a:cubicBezTo>
                <a:lnTo>
                  <a:pt x="1450309" y="3071384"/>
                </a:lnTo>
                <a:cubicBezTo>
                  <a:pt x="1456931" y="2986943"/>
                  <a:pt x="1478249" y="2927958"/>
                  <a:pt x="1514260" y="2894430"/>
                </a:cubicBezTo>
                <a:cubicBezTo>
                  <a:pt x="1550272" y="2860902"/>
                  <a:pt x="1610913" y="2844138"/>
                  <a:pt x="1696182" y="2844138"/>
                </a:cubicBezTo>
                <a:lnTo>
                  <a:pt x="1784349" y="2845379"/>
                </a:lnTo>
                <a:lnTo>
                  <a:pt x="1784349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7739" y="6858000"/>
            <a:ext cx="12192000" cy="3429000"/>
          </a:xfrm>
          <a:custGeom>
            <a:avLst/>
            <a:gdLst/>
            <a:ahLst/>
            <a:cxnLst/>
            <a:rect l="l" t="t" r="r" b="b"/>
            <a:pathLst>
              <a:path w="12192000" h="3429000">
                <a:moveTo>
                  <a:pt x="9787313" y="367586"/>
                </a:moveTo>
                <a:lnTo>
                  <a:pt x="9753785" y="373795"/>
                </a:lnTo>
                <a:cubicBezTo>
                  <a:pt x="9786071" y="542678"/>
                  <a:pt x="9879205" y="649471"/>
                  <a:pt x="10033186" y="694176"/>
                </a:cubicBezTo>
                <a:lnTo>
                  <a:pt x="10033186" y="684241"/>
                </a:lnTo>
                <a:cubicBezTo>
                  <a:pt x="9899902" y="622152"/>
                  <a:pt x="9817943" y="516600"/>
                  <a:pt x="9787313" y="367586"/>
                </a:cubicBezTo>
                <a:close/>
                <a:moveTo>
                  <a:pt x="10671464" y="9952"/>
                </a:moveTo>
                <a:lnTo>
                  <a:pt x="10671464" y="17403"/>
                </a:lnTo>
                <a:cubicBezTo>
                  <a:pt x="10760872" y="112607"/>
                  <a:pt x="10805576" y="223539"/>
                  <a:pt x="10805576" y="350201"/>
                </a:cubicBezTo>
                <a:cubicBezTo>
                  <a:pt x="10805576" y="500043"/>
                  <a:pt x="10747419" y="627740"/>
                  <a:pt x="10631106" y="733292"/>
                </a:cubicBezTo>
                <a:cubicBezTo>
                  <a:pt x="10514792" y="838844"/>
                  <a:pt x="10373849" y="891619"/>
                  <a:pt x="10208278" y="891619"/>
                </a:cubicBezTo>
                <a:cubicBezTo>
                  <a:pt x="10123837" y="891619"/>
                  <a:pt x="10043535" y="882513"/>
                  <a:pt x="9967372" y="864300"/>
                </a:cubicBezTo>
                <a:lnTo>
                  <a:pt x="9776137" y="818354"/>
                </a:lnTo>
                <a:cubicBezTo>
                  <a:pt x="9712392" y="803453"/>
                  <a:pt x="9655684" y="796002"/>
                  <a:pt x="9606012" y="796002"/>
                </a:cubicBezTo>
                <a:cubicBezTo>
                  <a:pt x="9561308" y="796002"/>
                  <a:pt x="9517431" y="805936"/>
                  <a:pt x="9474384" y="825805"/>
                </a:cubicBezTo>
                <a:lnTo>
                  <a:pt x="9489284" y="861816"/>
                </a:lnTo>
                <a:cubicBezTo>
                  <a:pt x="9529022" y="842776"/>
                  <a:pt x="9572484" y="833256"/>
                  <a:pt x="9619672" y="833256"/>
                </a:cubicBezTo>
                <a:cubicBezTo>
                  <a:pt x="9672655" y="833256"/>
                  <a:pt x="9722326" y="839051"/>
                  <a:pt x="9768686" y="850641"/>
                </a:cubicBezTo>
                <a:lnTo>
                  <a:pt x="9967372" y="899070"/>
                </a:lnTo>
                <a:cubicBezTo>
                  <a:pt x="10039395" y="917283"/>
                  <a:pt x="10120111" y="926389"/>
                  <a:pt x="10209520" y="926389"/>
                </a:cubicBezTo>
                <a:cubicBezTo>
                  <a:pt x="10385025" y="926389"/>
                  <a:pt x="10534040" y="871544"/>
                  <a:pt x="10656562" y="761853"/>
                </a:cubicBezTo>
                <a:cubicBezTo>
                  <a:pt x="10779085" y="652162"/>
                  <a:pt x="10840346" y="518256"/>
                  <a:pt x="10840346" y="360136"/>
                </a:cubicBezTo>
                <a:cubicBezTo>
                  <a:pt x="10840346" y="211949"/>
                  <a:pt x="10784052" y="95222"/>
                  <a:pt x="10671464" y="9952"/>
                </a:cubicBezTo>
                <a:close/>
                <a:moveTo>
                  <a:pt x="8297986" y="0"/>
                </a:moveTo>
                <a:lnTo>
                  <a:pt x="8299041" y="0"/>
                </a:lnTo>
                <a:lnTo>
                  <a:pt x="8297986" y="1260"/>
                </a:lnTo>
                <a:close/>
                <a:moveTo>
                  <a:pt x="8199885" y="0"/>
                </a:moveTo>
                <a:lnTo>
                  <a:pt x="8268183" y="0"/>
                </a:lnTo>
                <a:lnTo>
                  <a:pt x="8268183" y="39755"/>
                </a:lnTo>
                <a:lnTo>
                  <a:pt x="8199885" y="117988"/>
                </a:lnTo>
                <a:close/>
                <a:moveTo>
                  <a:pt x="7178672" y="0"/>
                </a:moveTo>
                <a:lnTo>
                  <a:pt x="7320371" y="0"/>
                </a:lnTo>
                <a:lnTo>
                  <a:pt x="7320371" y="278178"/>
                </a:lnTo>
                <a:close/>
                <a:moveTo>
                  <a:pt x="7066964" y="0"/>
                </a:moveTo>
                <a:lnTo>
                  <a:pt x="7143054" y="0"/>
                </a:lnTo>
                <a:lnTo>
                  <a:pt x="7320371" y="345234"/>
                </a:lnTo>
                <a:lnTo>
                  <a:pt x="7320371" y="494248"/>
                </a:lnTo>
                <a:close/>
                <a:moveTo>
                  <a:pt x="5072254" y="0"/>
                </a:moveTo>
                <a:lnTo>
                  <a:pt x="5324454" y="0"/>
                </a:lnTo>
                <a:lnTo>
                  <a:pt x="5346650" y="59624"/>
                </a:lnTo>
                <a:cubicBezTo>
                  <a:pt x="5297806" y="103500"/>
                  <a:pt x="5255585" y="147790"/>
                  <a:pt x="5219988" y="192495"/>
                </a:cubicBezTo>
                <a:lnTo>
                  <a:pt x="5207570" y="173868"/>
                </a:lnTo>
                <a:cubicBezTo>
                  <a:pt x="5165349" y="110951"/>
                  <a:pt x="5130579" y="64591"/>
                  <a:pt x="5103261" y="34788"/>
                </a:cubicBezTo>
                <a:close/>
                <a:moveTo>
                  <a:pt x="4940087" y="0"/>
                </a:moveTo>
                <a:lnTo>
                  <a:pt x="5021114" y="0"/>
                </a:lnTo>
                <a:lnTo>
                  <a:pt x="5104813" y="88495"/>
                </a:lnTo>
                <a:cubicBezTo>
                  <a:pt x="5138548" y="128853"/>
                  <a:pt x="5169903" y="171384"/>
                  <a:pt x="5198878" y="216089"/>
                </a:cubicBezTo>
                <a:cubicBezTo>
                  <a:pt x="5192254" y="223539"/>
                  <a:pt x="5187701" y="228920"/>
                  <a:pt x="5185218" y="232232"/>
                </a:cubicBezTo>
                <a:lnTo>
                  <a:pt x="5167833" y="253342"/>
                </a:lnTo>
                <a:cubicBezTo>
                  <a:pt x="5167005" y="254998"/>
                  <a:pt x="5162866" y="259551"/>
                  <a:pt x="5155415" y="267002"/>
                </a:cubicBezTo>
                <a:cubicBezTo>
                  <a:pt x="5147964" y="257068"/>
                  <a:pt x="5143825" y="251686"/>
                  <a:pt x="5142997" y="250859"/>
                </a:cubicBezTo>
                <a:lnTo>
                  <a:pt x="5085875" y="171384"/>
                </a:lnTo>
                <a:close/>
                <a:moveTo>
                  <a:pt x="0" y="0"/>
                </a:moveTo>
                <a:lnTo>
                  <a:pt x="1772952" y="0"/>
                </a:lnTo>
                <a:lnTo>
                  <a:pt x="1772952" y="651955"/>
                </a:lnTo>
                <a:lnTo>
                  <a:pt x="1599102" y="797244"/>
                </a:lnTo>
                <a:lnTo>
                  <a:pt x="2166598" y="797244"/>
                </a:lnTo>
                <a:lnTo>
                  <a:pt x="2020067" y="661889"/>
                </a:lnTo>
                <a:lnTo>
                  <a:pt x="2020067" y="0"/>
                </a:lnTo>
                <a:lnTo>
                  <a:pt x="2082156" y="0"/>
                </a:lnTo>
                <a:lnTo>
                  <a:pt x="2082156" y="675549"/>
                </a:lnTo>
                <a:lnTo>
                  <a:pt x="2248555" y="865542"/>
                </a:lnTo>
                <a:lnTo>
                  <a:pt x="1653740" y="865542"/>
                </a:lnTo>
                <a:lnTo>
                  <a:pt x="1682301" y="899070"/>
                </a:lnTo>
                <a:lnTo>
                  <a:pt x="2316854" y="899070"/>
                </a:lnTo>
                <a:lnTo>
                  <a:pt x="2119410" y="665615"/>
                </a:lnTo>
                <a:lnTo>
                  <a:pt x="2116761" y="0"/>
                </a:lnTo>
                <a:lnTo>
                  <a:pt x="2772608" y="0"/>
                </a:lnTo>
                <a:lnTo>
                  <a:pt x="2733309" y="45188"/>
                </a:lnTo>
                <a:cubicBezTo>
                  <a:pt x="2717269" y="68885"/>
                  <a:pt x="2703144" y="95635"/>
                  <a:pt x="2690933" y="125438"/>
                </a:cubicBezTo>
                <a:lnTo>
                  <a:pt x="2709560" y="137856"/>
                </a:lnTo>
                <a:cubicBezTo>
                  <a:pt x="2763370" y="67488"/>
                  <a:pt x="2836636" y="32305"/>
                  <a:pt x="2929356" y="32305"/>
                </a:cubicBezTo>
                <a:lnTo>
                  <a:pt x="2929356" y="78251"/>
                </a:lnTo>
                <a:cubicBezTo>
                  <a:pt x="2849054" y="84873"/>
                  <a:pt x="2784895" y="118402"/>
                  <a:pt x="2736879" y="178835"/>
                </a:cubicBezTo>
                <a:lnTo>
                  <a:pt x="2762956" y="191253"/>
                </a:lnTo>
                <a:cubicBezTo>
                  <a:pt x="2804349" y="136614"/>
                  <a:pt x="2859816" y="109295"/>
                  <a:pt x="2929356" y="109295"/>
                </a:cubicBezTo>
                <a:lnTo>
                  <a:pt x="2929356" y="651955"/>
                </a:lnTo>
                <a:lnTo>
                  <a:pt x="2762956" y="797244"/>
                </a:lnTo>
                <a:lnTo>
                  <a:pt x="3336661" y="797244"/>
                </a:lnTo>
                <a:lnTo>
                  <a:pt x="3177713" y="663131"/>
                </a:lnTo>
                <a:lnTo>
                  <a:pt x="3177713" y="47206"/>
                </a:lnTo>
                <a:cubicBezTo>
                  <a:pt x="3191786" y="48034"/>
                  <a:pt x="3201307" y="48862"/>
                  <a:pt x="3206274" y="49690"/>
                </a:cubicBezTo>
                <a:lnTo>
                  <a:pt x="3331694" y="60866"/>
                </a:lnTo>
                <a:cubicBezTo>
                  <a:pt x="3357358" y="63349"/>
                  <a:pt x="3397922" y="64591"/>
                  <a:pt x="3453389" y="64591"/>
                </a:cubicBezTo>
                <a:cubicBezTo>
                  <a:pt x="3556871" y="64591"/>
                  <a:pt x="3647521" y="58796"/>
                  <a:pt x="3725340" y="47206"/>
                </a:cubicBezTo>
                <a:lnTo>
                  <a:pt x="3725340" y="91910"/>
                </a:lnTo>
                <a:cubicBezTo>
                  <a:pt x="3666562" y="113434"/>
                  <a:pt x="3597436" y="124197"/>
                  <a:pt x="3517962" y="124197"/>
                </a:cubicBezTo>
                <a:cubicBezTo>
                  <a:pt x="3469118" y="124197"/>
                  <a:pt x="3390058" y="120057"/>
                  <a:pt x="3280781" y="111779"/>
                </a:cubicBezTo>
                <a:lnTo>
                  <a:pt x="3244769" y="109295"/>
                </a:lnTo>
                <a:lnTo>
                  <a:pt x="3244769" y="680516"/>
                </a:lnTo>
                <a:lnTo>
                  <a:pt x="3413651" y="865542"/>
                </a:lnTo>
                <a:lnTo>
                  <a:pt x="2807661" y="865542"/>
                </a:lnTo>
                <a:lnTo>
                  <a:pt x="2839947" y="899070"/>
                </a:lnTo>
                <a:lnTo>
                  <a:pt x="3481950" y="899070"/>
                </a:lnTo>
                <a:lnTo>
                  <a:pt x="3277055" y="663131"/>
                </a:lnTo>
                <a:lnTo>
                  <a:pt x="3277055" y="137856"/>
                </a:lnTo>
                <a:lnTo>
                  <a:pt x="3294440" y="139098"/>
                </a:lnTo>
                <a:cubicBezTo>
                  <a:pt x="3368947" y="146549"/>
                  <a:pt x="3440971" y="150274"/>
                  <a:pt x="3510511" y="150274"/>
                </a:cubicBezTo>
                <a:cubicBezTo>
                  <a:pt x="3584190" y="150274"/>
                  <a:pt x="3655800" y="141995"/>
                  <a:pt x="3725340" y="125438"/>
                </a:cubicBezTo>
                <a:lnTo>
                  <a:pt x="3725340" y="651955"/>
                </a:lnTo>
                <a:lnTo>
                  <a:pt x="3555215" y="797244"/>
                </a:lnTo>
                <a:lnTo>
                  <a:pt x="4126436" y="797244"/>
                </a:lnTo>
                <a:lnTo>
                  <a:pt x="3976180" y="663131"/>
                </a:lnTo>
                <a:lnTo>
                  <a:pt x="3976180" y="0"/>
                </a:lnTo>
                <a:lnTo>
                  <a:pt x="4041995" y="0"/>
                </a:lnTo>
                <a:lnTo>
                  <a:pt x="4041995" y="678032"/>
                </a:lnTo>
                <a:lnTo>
                  <a:pt x="4208394" y="865542"/>
                </a:lnTo>
                <a:lnTo>
                  <a:pt x="3603645" y="865542"/>
                </a:lnTo>
                <a:lnTo>
                  <a:pt x="3634689" y="899070"/>
                </a:lnTo>
                <a:lnTo>
                  <a:pt x="4279175" y="899070"/>
                </a:lnTo>
                <a:lnTo>
                  <a:pt x="4073039" y="663131"/>
                </a:lnTo>
                <a:lnTo>
                  <a:pt x="4073039" y="0"/>
                </a:lnTo>
                <a:lnTo>
                  <a:pt x="4654247" y="0"/>
                </a:lnTo>
                <a:lnTo>
                  <a:pt x="4693782" y="8400"/>
                </a:lnTo>
                <a:cubicBezTo>
                  <a:pt x="4725448" y="19783"/>
                  <a:pt x="4752249" y="34788"/>
                  <a:pt x="4774187" y="53415"/>
                </a:cubicBezTo>
                <a:lnTo>
                  <a:pt x="4769220" y="70800"/>
                </a:lnTo>
                <a:cubicBezTo>
                  <a:pt x="4701336" y="286870"/>
                  <a:pt x="4632830" y="446647"/>
                  <a:pt x="4563705" y="550129"/>
                </a:cubicBezTo>
                <a:cubicBezTo>
                  <a:pt x="4494578" y="653611"/>
                  <a:pt x="4400824" y="735982"/>
                  <a:pt x="4282440" y="797244"/>
                </a:cubicBezTo>
                <a:lnTo>
                  <a:pt x="4903333" y="797244"/>
                </a:lnTo>
                <a:cubicBezTo>
                  <a:pt x="4893399" y="786482"/>
                  <a:pt x="4885948" y="778617"/>
                  <a:pt x="4880981" y="773650"/>
                </a:cubicBezTo>
                <a:cubicBezTo>
                  <a:pt x="4830481" y="720667"/>
                  <a:pt x="4797367" y="678860"/>
                  <a:pt x="4781638" y="648230"/>
                </a:cubicBezTo>
                <a:cubicBezTo>
                  <a:pt x="4765909" y="617599"/>
                  <a:pt x="4758044" y="579104"/>
                  <a:pt x="4758044" y="532744"/>
                </a:cubicBezTo>
                <a:cubicBezTo>
                  <a:pt x="4758044" y="488039"/>
                  <a:pt x="4769220" y="431745"/>
                  <a:pt x="4791572" y="363861"/>
                </a:cubicBezTo>
                <a:lnTo>
                  <a:pt x="4832551" y="237199"/>
                </a:lnTo>
                <a:cubicBezTo>
                  <a:pt x="4849109" y="185872"/>
                  <a:pt x="4862768" y="146963"/>
                  <a:pt x="4873530" y="120471"/>
                </a:cubicBezTo>
                <a:lnTo>
                  <a:pt x="4928168" y="177593"/>
                </a:lnTo>
                <a:cubicBezTo>
                  <a:pt x="4859456" y="344820"/>
                  <a:pt x="4825100" y="470655"/>
                  <a:pt x="4825100" y="555096"/>
                </a:cubicBezTo>
                <a:cubicBezTo>
                  <a:pt x="4825100" y="604767"/>
                  <a:pt x="4833586" y="648023"/>
                  <a:pt x="4850557" y="684862"/>
                </a:cubicBezTo>
                <a:cubicBezTo>
                  <a:pt x="4867528" y="721702"/>
                  <a:pt x="4903333" y="773236"/>
                  <a:pt x="4957971" y="839464"/>
                </a:cubicBezTo>
                <a:lnTo>
                  <a:pt x="4979082" y="865542"/>
                </a:lnTo>
                <a:lnTo>
                  <a:pt x="4347013" y="865542"/>
                </a:lnTo>
                <a:lnTo>
                  <a:pt x="4371849" y="899070"/>
                </a:lnTo>
                <a:lnTo>
                  <a:pt x="5042413" y="899070"/>
                </a:lnTo>
                <a:cubicBezTo>
                  <a:pt x="5029995" y="883341"/>
                  <a:pt x="5020888" y="871751"/>
                  <a:pt x="5015093" y="864300"/>
                </a:cubicBezTo>
                <a:cubicBezTo>
                  <a:pt x="4947209" y="779859"/>
                  <a:pt x="4904368" y="719632"/>
                  <a:pt x="4886569" y="683621"/>
                </a:cubicBezTo>
                <a:cubicBezTo>
                  <a:pt x="4868770" y="647609"/>
                  <a:pt x="4859870" y="603525"/>
                  <a:pt x="4859870" y="551370"/>
                </a:cubicBezTo>
                <a:cubicBezTo>
                  <a:pt x="4859870" y="462790"/>
                  <a:pt x="4891743" y="347718"/>
                  <a:pt x="4955487" y="206154"/>
                </a:cubicBezTo>
                <a:lnTo>
                  <a:pt x="4967905" y="221056"/>
                </a:lnTo>
                <a:cubicBezTo>
                  <a:pt x="5034962" y="308809"/>
                  <a:pt x="5090014" y="387041"/>
                  <a:pt x="5133063" y="455753"/>
                </a:cubicBezTo>
                <a:lnTo>
                  <a:pt x="5155415" y="491765"/>
                </a:lnTo>
                <a:cubicBezTo>
                  <a:pt x="5219988" y="383316"/>
                  <a:pt x="5301532" y="288112"/>
                  <a:pt x="5400047" y="206154"/>
                </a:cubicBezTo>
                <a:lnTo>
                  <a:pt x="5423640" y="260793"/>
                </a:lnTo>
                <a:lnTo>
                  <a:pt x="5413707" y="273211"/>
                </a:lnTo>
                <a:cubicBezTo>
                  <a:pt x="5316847" y="373381"/>
                  <a:pt x="5243996" y="464032"/>
                  <a:pt x="5195152" y="545162"/>
                </a:cubicBezTo>
                <a:lnTo>
                  <a:pt x="5223713" y="552612"/>
                </a:lnTo>
                <a:cubicBezTo>
                  <a:pt x="5272557" y="469827"/>
                  <a:pt x="5342511" y="382488"/>
                  <a:pt x="5433575" y="290596"/>
                </a:cubicBezTo>
                <a:lnTo>
                  <a:pt x="5571413" y="653197"/>
                </a:lnTo>
                <a:lnTo>
                  <a:pt x="5400047" y="797244"/>
                </a:lnTo>
                <a:lnTo>
                  <a:pt x="6027147" y="797244"/>
                </a:lnTo>
                <a:lnTo>
                  <a:pt x="5840880" y="653197"/>
                </a:lnTo>
                <a:lnTo>
                  <a:pt x="5616117" y="43481"/>
                </a:lnTo>
                <a:cubicBezTo>
                  <a:pt x="5652543" y="18645"/>
                  <a:pt x="5710079" y="6227"/>
                  <a:pt x="5788725" y="6227"/>
                </a:cubicBezTo>
                <a:cubicBezTo>
                  <a:pt x="5799488" y="6227"/>
                  <a:pt x="5816872" y="7055"/>
                  <a:pt x="5840880" y="8711"/>
                </a:cubicBezTo>
                <a:lnTo>
                  <a:pt x="5836616" y="0"/>
                </a:lnTo>
                <a:lnTo>
                  <a:pt x="5892471" y="0"/>
                </a:lnTo>
                <a:lnTo>
                  <a:pt x="5919113" y="55898"/>
                </a:lnTo>
                <a:lnTo>
                  <a:pt x="5934014" y="83218"/>
                </a:lnTo>
                <a:cubicBezTo>
                  <a:pt x="5879376" y="75767"/>
                  <a:pt x="5829704" y="72042"/>
                  <a:pt x="5785000" y="72042"/>
                </a:cubicBezTo>
                <a:cubicBezTo>
                  <a:pt x="5748575" y="72042"/>
                  <a:pt x="5716288" y="75767"/>
                  <a:pt x="5688141" y="83218"/>
                </a:cubicBezTo>
                <a:lnTo>
                  <a:pt x="5909179" y="668098"/>
                </a:lnTo>
                <a:lnTo>
                  <a:pt x="6132699" y="865542"/>
                </a:lnTo>
                <a:lnTo>
                  <a:pt x="5473312" y="865542"/>
                </a:lnTo>
                <a:lnTo>
                  <a:pt x="5496906" y="899070"/>
                </a:lnTo>
                <a:lnTo>
                  <a:pt x="6215899" y="899070"/>
                </a:lnTo>
                <a:lnTo>
                  <a:pt x="5938981" y="654439"/>
                </a:lnTo>
                <a:lnTo>
                  <a:pt x="5731603" y="104328"/>
                </a:lnTo>
                <a:cubicBezTo>
                  <a:pt x="5744849" y="103500"/>
                  <a:pt x="5753128" y="103086"/>
                  <a:pt x="5756439" y="103086"/>
                </a:cubicBezTo>
                <a:cubicBezTo>
                  <a:pt x="5777135" y="103086"/>
                  <a:pt x="5810249" y="105156"/>
                  <a:pt x="5855782" y="109295"/>
                </a:cubicBezTo>
                <a:lnTo>
                  <a:pt x="5956367" y="117988"/>
                </a:lnTo>
                <a:cubicBezTo>
                  <a:pt x="5958850" y="117988"/>
                  <a:pt x="5969198" y="119229"/>
                  <a:pt x="5987411" y="121713"/>
                </a:cubicBezTo>
                <a:cubicBezTo>
                  <a:pt x="5969198" y="89220"/>
                  <a:pt x="5952693" y="58460"/>
                  <a:pt x="5937895" y="29433"/>
                </a:cubicBezTo>
                <a:lnTo>
                  <a:pt x="5923778" y="0"/>
                </a:lnTo>
                <a:lnTo>
                  <a:pt x="6432495" y="0"/>
                </a:lnTo>
                <a:lnTo>
                  <a:pt x="6432495" y="335300"/>
                </a:lnTo>
                <a:cubicBezTo>
                  <a:pt x="6432495" y="484314"/>
                  <a:pt x="6415938" y="589452"/>
                  <a:pt x="6382823" y="650713"/>
                </a:cubicBezTo>
                <a:cubicBezTo>
                  <a:pt x="6349709" y="711975"/>
                  <a:pt x="6282653" y="760818"/>
                  <a:pt x="6181654" y="797244"/>
                </a:cubicBezTo>
                <a:lnTo>
                  <a:pt x="6760326" y="797244"/>
                </a:lnTo>
                <a:lnTo>
                  <a:pt x="6824899" y="865542"/>
                </a:lnTo>
                <a:lnTo>
                  <a:pt x="6202765" y="865542"/>
                </a:lnTo>
                <a:lnTo>
                  <a:pt x="6222633" y="899070"/>
                </a:lnTo>
                <a:lnTo>
                  <a:pt x="6895681" y="899070"/>
                </a:lnTo>
                <a:lnTo>
                  <a:pt x="6787645" y="783584"/>
                </a:lnTo>
                <a:cubicBezTo>
                  <a:pt x="6677540" y="751298"/>
                  <a:pt x="6607586" y="699971"/>
                  <a:pt x="6577784" y="629603"/>
                </a:cubicBezTo>
                <a:cubicBezTo>
                  <a:pt x="6547981" y="559235"/>
                  <a:pt x="6533079" y="410635"/>
                  <a:pt x="6533079" y="183802"/>
                </a:cubicBezTo>
                <a:lnTo>
                  <a:pt x="6533079" y="0"/>
                </a:lnTo>
                <a:lnTo>
                  <a:pt x="6600136" y="0"/>
                </a:lnTo>
                <a:lnTo>
                  <a:pt x="6600136" y="278178"/>
                </a:lnTo>
                <a:lnTo>
                  <a:pt x="6598894" y="394906"/>
                </a:lnTo>
                <a:cubicBezTo>
                  <a:pt x="6598894" y="601042"/>
                  <a:pt x="6656016" y="723151"/>
                  <a:pt x="6770260" y="761232"/>
                </a:cubicBezTo>
                <a:lnTo>
                  <a:pt x="6760326" y="752540"/>
                </a:lnTo>
                <a:cubicBezTo>
                  <a:pt x="6701548" y="712802"/>
                  <a:pt x="6663881" y="651541"/>
                  <a:pt x="6647324" y="568755"/>
                </a:cubicBezTo>
                <a:lnTo>
                  <a:pt x="6632422" y="389939"/>
                </a:lnTo>
                <a:lnTo>
                  <a:pt x="6633664" y="334058"/>
                </a:lnTo>
                <a:lnTo>
                  <a:pt x="6633664" y="0"/>
                </a:lnTo>
                <a:lnTo>
                  <a:pt x="6808979" y="0"/>
                </a:lnTo>
                <a:lnTo>
                  <a:pt x="7219786" y="797244"/>
                </a:lnTo>
                <a:lnTo>
                  <a:pt x="7429648" y="797244"/>
                </a:lnTo>
                <a:lnTo>
                  <a:pt x="7429648" y="0"/>
                </a:lnTo>
                <a:lnTo>
                  <a:pt x="7497946" y="0"/>
                </a:lnTo>
                <a:lnTo>
                  <a:pt x="7497946" y="865542"/>
                </a:lnTo>
                <a:lnTo>
                  <a:pt x="7248347" y="865542"/>
                </a:lnTo>
                <a:lnTo>
                  <a:pt x="7264491" y="899070"/>
                </a:lnTo>
                <a:lnTo>
                  <a:pt x="7531474" y="899070"/>
                </a:lnTo>
                <a:lnTo>
                  <a:pt x="7531474" y="0"/>
                </a:lnTo>
                <a:lnTo>
                  <a:pt x="7951528" y="0"/>
                </a:lnTo>
                <a:lnTo>
                  <a:pt x="7951528" y="651955"/>
                </a:lnTo>
                <a:lnTo>
                  <a:pt x="7781403" y="797244"/>
                </a:lnTo>
                <a:lnTo>
                  <a:pt x="8350141" y="797244"/>
                </a:lnTo>
                <a:lnTo>
                  <a:pt x="8199885" y="661889"/>
                </a:lnTo>
                <a:lnTo>
                  <a:pt x="8199885" y="275694"/>
                </a:lnTo>
                <a:lnTo>
                  <a:pt x="8431871" y="0"/>
                </a:lnTo>
                <a:lnTo>
                  <a:pt x="8471826" y="0"/>
                </a:lnTo>
                <a:lnTo>
                  <a:pt x="8484253" y="24854"/>
                </a:lnTo>
                <a:lnTo>
                  <a:pt x="8268183" y="290596"/>
                </a:lnTo>
                <a:lnTo>
                  <a:pt x="8268183" y="675549"/>
                </a:lnTo>
                <a:lnTo>
                  <a:pt x="8425889" y="865542"/>
                </a:lnTo>
                <a:lnTo>
                  <a:pt x="7829833" y="865542"/>
                </a:lnTo>
                <a:lnTo>
                  <a:pt x="7863361" y="899070"/>
                </a:lnTo>
                <a:lnTo>
                  <a:pt x="8500396" y="899070"/>
                </a:lnTo>
                <a:lnTo>
                  <a:pt x="8297986" y="661889"/>
                </a:lnTo>
                <a:lnTo>
                  <a:pt x="8297986" y="306739"/>
                </a:lnTo>
                <a:lnTo>
                  <a:pt x="8500396" y="59624"/>
                </a:lnTo>
                <a:lnTo>
                  <a:pt x="8808359" y="675549"/>
                </a:lnTo>
                <a:lnTo>
                  <a:pt x="8645685" y="797244"/>
                </a:lnTo>
                <a:lnTo>
                  <a:pt x="9290172" y="797244"/>
                </a:lnTo>
                <a:lnTo>
                  <a:pt x="9081552" y="661889"/>
                </a:lnTo>
                <a:lnTo>
                  <a:pt x="8740914" y="0"/>
                </a:lnTo>
                <a:lnTo>
                  <a:pt x="8815958" y="0"/>
                </a:lnTo>
                <a:lnTo>
                  <a:pt x="9157300" y="685483"/>
                </a:lnTo>
                <a:lnTo>
                  <a:pt x="9421800" y="865542"/>
                </a:lnTo>
                <a:lnTo>
                  <a:pt x="8702807" y="865542"/>
                </a:lnTo>
                <a:lnTo>
                  <a:pt x="8737577" y="899070"/>
                </a:lnTo>
                <a:lnTo>
                  <a:pt x="9527352" y="899070"/>
                </a:lnTo>
                <a:lnTo>
                  <a:pt x="9175927" y="661889"/>
                </a:lnTo>
                <a:lnTo>
                  <a:pt x="8849604" y="0"/>
                </a:lnTo>
                <a:lnTo>
                  <a:pt x="9649967" y="0"/>
                </a:lnTo>
                <a:lnTo>
                  <a:pt x="9668102" y="35254"/>
                </a:lnTo>
                <a:cubicBezTo>
                  <a:pt x="9686314" y="55847"/>
                  <a:pt x="9710736" y="73697"/>
                  <a:pt x="9741367" y="88806"/>
                </a:cubicBezTo>
                <a:cubicBezTo>
                  <a:pt x="9802628" y="119022"/>
                  <a:pt x="9922668" y="154827"/>
                  <a:pt x="10101485" y="196220"/>
                </a:cubicBezTo>
                <a:cubicBezTo>
                  <a:pt x="10224835" y="225195"/>
                  <a:pt x="10308242" y="249617"/>
                  <a:pt x="10351704" y="269485"/>
                </a:cubicBezTo>
                <a:cubicBezTo>
                  <a:pt x="10395167" y="289354"/>
                  <a:pt x="10435525" y="320812"/>
                  <a:pt x="10472778" y="363861"/>
                </a:cubicBezTo>
                <a:lnTo>
                  <a:pt x="10481471" y="358894"/>
                </a:lnTo>
                <a:cubicBezTo>
                  <a:pt x="10462430" y="309222"/>
                  <a:pt x="10430351" y="272176"/>
                  <a:pt x="10385232" y="247754"/>
                </a:cubicBezTo>
                <a:cubicBezTo>
                  <a:pt x="10340114" y="223332"/>
                  <a:pt x="10249671" y="194150"/>
                  <a:pt x="10113902" y="160208"/>
                </a:cubicBezTo>
                <a:lnTo>
                  <a:pt x="9913975" y="110537"/>
                </a:lnTo>
                <a:cubicBezTo>
                  <a:pt x="9847746" y="94394"/>
                  <a:pt x="9794660" y="76181"/>
                  <a:pt x="9754716" y="55899"/>
                </a:cubicBezTo>
                <a:lnTo>
                  <a:pt x="9687690" y="0"/>
                </a:lnTo>
                <a:lnTo>
                  <a:pt x="9776465" y="0"/>
                </a:lnTo>
                <a:lnTo>
                  <a:pt x="9787313" y="5917"/>
                </a:lnTo>
                <a:cubicBezTo>
                  <a:pt x="9844021" y="31373"/>
                  <a:pt x="9911491" y="51759"/>
                  <a:pt x="9989724" y="67074"/>
                </a:cubicBezTo>
                <a:cubicBezTo>
                  <a:pt x="10192549" y="106812"/>
                  <a:pt x="10326662" y="149860"/>
                  <a:pt x="10392062" y="196220"/>
                </a:cubicBezTo>
                <a:cubicBezTo>
                  <a:pt x="10483126" y="261621"/>
                  <a:pt x="10528659" y="344406"/>
                  <a:pt x="10528659" y="444577"/>
                </a:cubicBezTo>
                <a:cubicBezTo>
                  <a:pt x="10528659" y="531502"/>
                  <a:pt x="10495958" y="600628"/>
                  <a:pt x="10430558" y="651955"/>
                </a:cubicBezTo>
                <a:cubicBezTo>
                  <a:pt x="10365157" y="703282"/>
                  <a:pt x="10276990" y="728946"/>
                  <a:pt x="10166057" y="728946"/>
                </a:cubicBezTo>
                <a:cubicBezTo>
                  <a:pt x="10025322" y="728946"/>
                  <a:pt x="9911492" y="692934"/>
                  <a:pt x="9824567" y="620910"/>
                </a:cubicBezTo>
                <a:cubicBezTo>
                  <a:pt x="9737642" y="548887"/>
                  <a:pt x="9685487" y="447888"/>
                  <a:pt x="9668102" y="317915"/>
                </a:cubicBezTo>
                <a:lnTo>
                  <a:pt x="9645750" y="311706"/>
                </a:lnTo>
                <a:cubicBezTo>
                  <a:pt x="9604357" y="451614"/>
                  <a:pt x="9532333" y="598972"/>
                  <a:pt x="9429679" y="753781"/>
                </a:cubicBezTo>
                <a:lnTo>
                  <a:pt x="9439614" y="771166"/>
                </a:lnTo>
                <a:cubicBezTo>
                  <a:pt x="9493424" y="738880"/>
                  <a:pt x="9545579" y="722737"/>
                  <a:pt x="9596078" y="722737"/>
                </a:cubicBezTo>
                <a:cubicBezTo>
                  <a:pt x="9634160" y="722737"/>
                  <a:pt x="9682589" y="729774"/>
                  <a:pt x="9741367" y="743847"/>
                </a:cubicBezTo>
                <a:lnTo>
                  <a:pt x="9886656" y="779859"/>
                </a:lnTo>
                <a:cubicBezTo>
                  <a:pt x="10003384" y="808834"/>
                  <a:pt x="10108935" y="823321"/>
                  <a:pt x="10203311" y="823321"/>
                </a:cubicBezTo>
                <a:cubicBezTo>
                  <a:pt x="10353981" y="823321"/>
                  <a:pt x="10480435" y="777168"/>
                  <a:pt x="10582676" y="684862"/>
                </a:cubicBezTo>
                <a:cubicBezTo>
                  <a:pt x="10684916" y="592556"/>
                  <a:pt x="10736037" y="478519"/>
                  <a:pt x="10736037" y="342751"/>
                </a:cubicBezTo>
                <a:cubicBezTo>
                  <a:pt x="10736037" y="221056"/>
                  <a:pt x="10698680" y="120782"/>
                  <a:pt x="10623966" y="41928"/>
                </a:cubicBezTo>
                <a:lnTo>
                  <a:pt x="10576016" y="0"/>
                </a:ln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512939" y="1885950"/>
            <a:ext cx="518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感谢大家的观看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/>
          <p:cNvSpPr/>
          <p:nvPr/>
        </p:nvSpPr>
        <p:spPr>
          <a:xfrm>
            <a:off x="0" y="0"/>
            <a:ext cx="5334000" cy="6858000"/>
          </a:xfrm>
          <a:custGeom>
            <a:avLst/>
            <a:gdLst>
              <a:gd name="connsiteX0" fmla="*/ 0 w 5334000"/>
              <a:gd name="connsiteY0" fmla="*/ 0 h 6858000"/>
              <a:gd name="connsiteX1" fmla="*/ 3503159 w 5334000"/>
              <a:gd name="connsiteY1" fmla="*/ 0 h 6858000"/>
              <a:gd name="connsiteX2" fmla="*/ 3670217 w 5334000"/>
              <a:gd name="connsiteY2" fmla="*/ 150701 h 6858000"/>
              <a:gd name="connsiteX3" fmla="*/ 5334000 w 5334000"/>
              <a:gd name="connsiteY3" fmla="*/ 4200525 h 6858000"/>
              <a:gd name="connsiteX4" fmla="*/ 4782184 w 5334000"/>
              <a:gd name="connsiteY4" fmla="*/ 6702164 h 6858000"/>
              <a:gd name="connsiteX5" fmla="*/ 4704127 w 5334000"/>
              <a:gd name="connsiteY5" fmla="*/ 6858000 h 6858000"/>
              <a:gd name="connsiteX6" fmla="*/ 0 w 5334000"/>
              <a:gd name="connsiteY6" fmla="*/ 6858000 h 6858000"/>
              <a:gd name="connsiteX7" fmla="*/ 0 w 5334000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34000" h="6858000">
                <a:moveTo>
                  <a:pt x="0" y="0"/>
                </a:moveTo>
                <a:lnTo>
                  <a:pt x="3503159" y="0"/>
                </a:lnTo>
                <a:lnTo>
                  <a:pt x="3670217" y="150701"/>
                </a:lnTo>
                <a:cubicBezTo>
                  <a:pt x="4686331" y="1113312"/>
                  <a:pt x="5334000" y="2570095"/>
                  <a:pt x="5334000" y="4200525"/>
                </a:cubicBezTo>
                <a:cubicBezTo>
                  <a:pt x="5334000" y="5106320"/>
                  <a:pt x="5134102" y="5958519"/>
                  <a:pt x="4782184" y="6702164"/>
                </a:cubicBezTo>
                <a:lnTo>
                  <a:pt x="470412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6600" dirty="0"/>
          </a:p>
        </p:txBody>
      </p:sp>
      <p:sp>
        <p:nvSpPr>
          <p:cNvPr id="4" name="任意多边形: 形状 3"/>
          <p:cNvSpPr/>
          <p:nvPr/>
        </p:nvSpPr>
        <p:spPr>
          <a:xfrm>
            <a:off x="3503159" y="0"/>
            <a:ext cx="8688841" cy="6858000"/>
          </a:xfrm>
          <a:custGeom>
            <a:avLst/>
            <a:gdLst>
              <a:gd name="connsiteX0" fmla="*/ 0 w 8688841"/>
              <a:gd name="connsiteY0" fmla="*/ 0 h 6858000"/>
              <a:gd name="connsiteX1" fmla="*/ 8688841 w 8688841"/>
              <a:gd name="connsiteY1" fmla="*/ 0 h 6858000"/>
              <a:gd name="connsiteX2" fmla="*/ 8688841 w 8688841"/>
              <a:gd name="connsiteY2" fmla="*/ 6858000 h 6858000"/>
              <a:gd name="connsiteX3" fmla="*/ 1200968 w 8688841"/>
              <a:gd name="connsiteY3" fmla="*/ 6858000 h 6858000"/>
              <a:gd name="connsiteX4" fmla="*/ 1279025 w 8688841"/>
              <a:gd name="connsiteY4" fmla="*/ 6702164 h 6858000"/>
              <a:gd name="connsiteX5" fmla="*/ 1830841 w 8688841"/>
              <a:gd name="connsiteY5" fmla="*/ 4200525 h 6858000"/>
              <a:gd name="connsiteX6" fmla="*/ 167058 w 8688841"/>
              <a:gd name="connsiteY6" fmla="*/ 150701 h 6858000"/>
              <a:gd name="connsiteX7" fmla="*/ 0 w 8688841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88841" h="6858000">
                <a:moveTo>
                  <a:pt x="0" y="0"/>
                </a:moveTo>
                <a:lnTo>
                  <a:pt x="8688841" y="0"/>
                </a:lnTo>
                <a:lnTo>
                  <a:pt x="8688841" y="6858000"/>
                </a:lnTo>
                <a:lnTo>
                  <a:pt x="1200968" y="6858000"/>
                </a:lnTo>
                <a:lnTo>
                  <a:pt x="1279025" y="6702164"/>
                </a:lnTo>
                <a:cubicBezTo>
                  <a:pt x="1630943" y="5958519"/>
                  <a:pt x="1830841" y="5106320"/>
                  <a:pt x="1830841" y="4200525"/>
                </a:cubicBezTo>
                <a:cubicBezTo>
                  <a:pt x="1830841" y="2570095"/>
                  <a:pt x="1183172" y="1113312"/>
                  <a:pt x="167058" y="150701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 useBgFill="1">
        <p:nvSpPr>
          <p:cNvPr id="9" name="矩形: 圆角 8"/>
          <p:cNvSpPr/>
          <p:nvPr/>
        </p:nvSpPr>
        <p:spPr>
          <a:xfrm>
            <a:off x="6896098" y="1091770"/>
            <a:ext cx="4438650" cy="7239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800" dirty="0"/>
          </a:p>
        </p:txBody>
      </p:sp>
      <p:sp>
        <p:nvSpPr>
          <p:cNvPr id="11" name="文本框 10"/>
          <p:cNvSpPr txBox="1"/>
          <p:nvPr/>
        </p:nvSpPr>
        <p:spPr>
          <a:xfrm>
            <a:off x="7951332" y="1161332"/>
            <a:ext cx="18097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+mj-lt"/>
                <a:ea typeface="+mj-ea"/>
              </a:rPr>
              <a:t>自我评估</a:t>
            </a:r>
          </a:p>
        </p:txBody>
      </p:sp>
      <p:sp>
        <p:nvSpPr>
          <p:cNvPr id="12" name="矩形: 圆角 11"/>
          <p:cNvSpPr/>
          <p:nvPr/>
        </p:nvSpPr>
        <p:spPr>
          <a:xfrm>
            <a:off x="6896098" y="1091769"/>
            <a:ext cx="4438650" cy="7239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800" dirty="0"/>
          </a:p>
        </p:txBody>
      </p:sp>
      <p:sp>
        <p:nvSpPr>
          <p:cNvPr id="13" name="椭圆 12"/>
          <p:cNvSpPr/>
          <p:nvPr/>
        </p:nvSpPr>
        <p:spPr>
          <a:xfrm>
            <a:off x="6896098" y="1091769"/>
            <a:ext cx="704848" cy="723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01</a:t>
            </a:r>
            <a:endParaRPr lang="zh-CN" altLang="en-US" sz="2000" dirty="0"/>
          </a:p>
        </p:txBody>
      </p:sp>
      <p:sp useBgFill="1">
        <p:nvSpPr>
          <p:cNvPr id="17" name="矩形: 圆角 16"/>
          <p:cNvSpPr/>
          <p:nvPr/>
        </p:nvSpPr>
        <p:spPr>
          <a:xfrm>
            <a:off x="6896098" y="2399146"/>
            <a:ext cx="4438650" cy="7239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800" dirty="0"/>
          </a:p>
        </p:txBody>
      </p:sp>
      <p:sp>
        <p:nvSpPr>
          <p:cNvPr id="18" name="文本框 17"/>
          <p:cNvSpPr txBox="1"/>
          <p:nvPr/>
        </p:nvSpPr>
        <p:spPr>
          <a:xfrm>
            <a:off x="7951332" y="2468708"/>
            <a:ext cx="18097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+mj-lt"/>
                <a:ea typeface="+mj-ea"/>
              </a:rPr>
              <a:t>环境分析</a:t>
            </a:r>
          </a:p>
        </p:txBody>
      </p:sp>
      <p:sp>
        <p:nvSpPr>
          <p:cNvPr id="19" name="矩形: 圆角 18"/>
          <p:cNvSpPr/>
          <p:nvPr/>
        </p:nvSpPr>
        <p:spPr>
          <a:xfrm>
            <a:off x="6943719" y="2399145"/>
            <a:ext cx="4438650" cy="7239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800" dirty="0"/>
          </a:p>
        </p:txBody>
      </p:sp>
      <p:sp>
        <p:nvSpPr>
          <p:cNvPr id="20" name="椭圆 19"/>
          <p:cNvSpPr/>
          <p:nvPr/>
        </p:nvSpPr>
        <p:spPr>
          <a:xfrm>
            <a:off x="6896098" y="2399145"/>
            <a:ext cx="704848" cy="723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02</a:t>
            </a:r>
            <a:endParaRPr lang="zh-CN" altLang="en-US" sz="2000" dirty="0"/>
          </a:p>
        </p:txBody>
      </p:sp>
      <p:sp useBgFill="1">
        <p:nvSpPr>
          <p:cNvPr id="21" name="矩形: 圆角 20"/>
          <p:cNvSpPr/>
          <p:nvPr/>
        </p:nvSpPr>
        <p:spPr>
          <a:xfrm>
            <a:off x="6896098" y="3705224"/>
            <a:ext cx="4438650" cy="7239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800" dirty="0"/>
          </a:p>
        </p:txBody>
      </p:sp>
      <p:sp>
        <p:nvSpPr>
          <p:cNvPr id="22" name="文本框 21"/>
          <p:cNvSpPr txBox="1"/>
          <p:nvPr/>
        </p:nvSpPr>
        <p:spPr>
          <a:xfrm>
            <a:off x="7951332" y="3774786"/>
            <a:ext cx="18097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+mj-lt"/>
                <a:ea typeface="+mj-ea"/>
              </a:rPr>
              <a:t>职业规划</a:t>
            </a:r>
          </a:p>
        </p:txBody>
      </p:sp>
      <p:sp>
        <p:nvSpPr>
          <p:cNvPr id="23" name="矩形: 圆角 22"/>
          <p:cNvSpPr/>
          <p:nvPr/>
        </p:nvSpPr>
        <p:spPr>
          <a:xfrm>
            <a:off x="6923510" y="3705222"/>
            <a:ext cx="4438650" cy="7239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800" dirty="0"/>
          </a:p>
        </p:txBody>
      </p:sp>
      <p:sp>
        <p:nvSpPr>
          <p:cNvPr id="24" name="椭圆 23"/>
          <p:cNvSpPr/>
          <p:nvPr/>
        </p:nvSpPr>
        <p:spPr>
          <a:xfrm>
            <a:off x="6896098" y="3705223"/>
            <a:ext cx="704848" cy="7239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03</a:t>
            </a:r>
            <a:endParaRPr lang="zh-CN" altLang="en-US" sz="2000" dirty="0"/>
          </a:p>
        </p:txBody>
      </p:sp>
      <p:sp useBgFill="1">
        <p:nvSpPr>
          <p:cNvPr id="25" name="矩形: 圆角 24"/>
          <p:cNvSpPr/>
          <p:nvPr/>
        </p:nvSpPr>
        <p:spPr>
          <a:xfrm>
            <a:off x="6896098" y="5042330"/>
            <a:ext cx="4438650" cy="7239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800" dirty="0"/>
          </a:p>
        </p:txBody>
      </p:sp>
      <p:sp>
        <p:nvSpPr>
          <p:cNvPr id="26" name="文本框 25"/>
          <p:cNvSpPr txBox="1"/>
          <p:nvPr/>
        </p:nvSpPr>
        <p:spPr>
          <a:xfrm>
            <a:off x="7951332" y="5111892"/>
            <a:ext cx="18097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+mj-lt"/>
                <a:ea typeface="+mj-ea"/>
              </a:rPr>
              <a:t>未来评估</a:t>
            </a:r>
          </a:p>
        </p:txBody>
      </p:sp>
      <p:sp>
        <p:nvSpPr>
          <p:cNvPr id="27" name="矩形: 圆角 26"/>
          <p:cNvSpPr/>
          <p:nvPr/>
        </p:nvSpPr>
        <p:spPr>
          <a:xfrm>
            <a:off x="6896098" y="5042329"/>
            <a:ext cx="4438650" cy="7239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800" dirty="0"/>
          </a:p>
        </p:txBody>
      </p:sp>
      <p:sp>
        <p:nvSpPr>
          <p:cNvPr id="28" name="椭圆 27"/>
          <p:cNvSpPr/>
          <p:nvPr/>
        </p:nvSpPr>
        <p:spPr>
          <a:xfrm>
            <a:off x="6896098" y="5042329"/>
            <a:ext cx="704848" cy="723900"/>
          </a:xfrm>
          <a:prstGeom prst="ellipse">
            <a:avLst/>
          </a:prstGeom>
          <a:solidFill>
            <a:srgbClr val="B7875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04</a:t>
            </a:r>
            <a:endParaRPr lang="zh-CN" altLang="en-US" sz="2000" dirty="0"/>
          </a:p>
        </p:txBody>
      </p:sp>
      <p:sp>
        <p:nvSpPr>
          <p:cNvPr id="29" name="文本框 28"/>
          <p:cNvSpPr txBox="1"/>
          <p:nvPr/>
        </p:nvSpPr>
        <p:spPr>
          <a:xfrm>
            <a:off x="1226221" y="2453318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>
                <a:gradFill>
                  <a:gsLst>
                    <a:gs pos="50000">
                      <a:schemeClr val="accent1"/>
                    </a:gs>
                    <a:gs pos="0">
                      <a:schemeClr val="accent1">
                        <a:lumMod val="25000"/>
                        <a:lumOff val="75000"/>
                      </a:schemeClr>
                    </a:gs>
                    <a:gs pos="100000">
                      <a:schemeClr val="accent1">
                        <a:lumMod val="85000"/>
                      </a:schemeClr>
                    </a:gs>
                  </a:gsLst>
                  <a:lin ang="5400000" scaled="1"/>
                </a:gradFill>
              </a:rPr>
              <a:t>目录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1470025" y="3653790"/>
            <a:ext cx="16071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6799EE"/>
                </a:solidFill>
              </a:rPr>
              <a:t>CONTENTS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"/>
    </mc:Choice>
    <mc:Fallback xmlns="">
      <p:transition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7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6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96296E-6 L 0.303 2.96296E-6 " pathEditMode="relative" rAng="0" ptsTypes="AA">
                                      <p:cBhvr>
                                        <p:cTn id="9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4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3" dur="1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6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7037E-6 L 0.303 3.7037E-6 " pathEditMode="relative" rAng="0" ptsTypes="AA">
                                      <p:cBhvr>
                                        <p:cTn id="16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4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1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6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4.44444E-6 L 0.303 4.44444E-6 " pathEditMode="relative" rAng="0" ptsTypes="AA">
                                      <p:cBhvr>
                                        <p:cTn id="23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4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7" dur="17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6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2.96296E-6 L 0.303 -2.96296E-6 " pathEditMode="relative" rAng="0" ptsTypes="AA">
                                      <p:cBhvr>
                                        <p:cTn id="30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4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9" grpId="0" animBg="1"/>
      <p:bldP spid="20" grpId="0" animBg="1"/>
      <p:bldP spid="23" grpId="0" animBg="1"/>
      <p:bldP spid="24" grpId="0" animBg="1"/>
      <p:bldP spid="27" grpId="0" animBg="1"/>
      <p:bldP spid="2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21" y="0"/>
            <a:ext cx="12190095" cy="68580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rcRect l="33065" t="20584" r="16878" b="14876"/>
          <a:stretch>
            <a:fillRect/>
          </a:stretch>
        </p:blipFill>
        <p:spPr>
          <a:xfrm>
            <a:off x="6604159" y="1411636"/>
            <a:ext cx="4466629" cy="4426149"/>
          </a:xfrm>
          <a:custGeom>
            <a:avLst/>
            <a:gdLst/>
            <a:ahLst/>
            <a:cxnLst/>
            <a:rect l="l" t="t" r="r" b="b"/>
            <a:pathLst>
              <a:path w="4466629" h="4426149">
                <a:moveTo>
                  <a:pt x="1265039" y="681633"/>
                </a:moveTo>
                <a:cubicBezTo>
                  <a:pt x="1074539" y="681633"/>
                  <a:pt x="934641" y="737692"/>
                  <a:pt x="845344" y="849809"/>
                </a:cubicBezTo>
                <a:cubicBezTo>
                  <a:pt x="756047" y="961926"/>
                  <a:pt x="711398" y="1123157"/>
                  <a:pt x="711398" y="1333500"/>
                </a:cubicBezTo>
                <a:lnTo>
                  <a:pt x="711398" y="3092649"/>
                </a:lnTo>
                <a:cubicBezTo>
                  <a:pt x="711398" y="3302993"/>
                  <a:pt x="756543" y="3464223"/>
                  <a:pt x="846832" y="3576340"/>
                </a:cubicBezTo>
                <a:cubicBezTo>
                  <a:pt x="937121" y="3688458"/>
                  <a:pt x="1076523" y="3744516"/>
                  <a:pt x="1265039" y="3744516"/>
                </a:cubicBezTo>
                <a:cubicBezTo>
                  <a:pt x="1455539" y="3744516"/>
                  <a:pt x="1595437" y="3688458"/>
                  <a:pt x="1684734" y="3576340"/>
                </a:cubicBezTo>
                <a:cubicBezTo>
                  <a:pt x="1774031" y="3464223"/>
                  <a:pt x="1818679" y="3302993"/>
                  <a:pt x="1818679" y="3092649"/>
                </a:cubicBezTo>
                <a:lnTo>
                  <a:pt x="1818679" y="1333500"/>
                </a:lnTo>
                <a:cubicBezTo>
                  <a:pt x="1818679" y="1123157"/>
                  <a:pt x="1774031" y="961926"/>
                  <a:pt x="1684734" y="849809"/>
                </a:cubicBezTo>
                <a:cubicBezTo>
                  <a:pt x="1595437" y="737692"/>
                  <a:pt x="1455539" y="681633"/>
                  <a:pt x="1265039" y="681633"/>
                </a:cubicBezTo>
                <a:close/>
                <a:moveTo>
                  <a:pt x="3814763" y="53578"/>
                </a:moveTo>
                <a:lnTo>
                  <a:pt x="4466629" y="53578"/>
                </a:lnTo>
                <a:lnTo>
                  <a:pt x="4466629" y="4381500"/>
                </a:lnTo>
                <a:lnTo>
                  <a:pt x="3755231" y="4381500"/>
                </a:lnTo>
                <a:lnTo>
                  <a:pt x="3755231" y="863203"/>
                </a:lnTo>
                <a:lnTo>
                  <a:pt x="3183731" y="1151930"/>
                </a:lnTo>
                <a:lnTo>
                  <a:pt x="3183731" y="404813"/>
                </a:lnTo>
                <a:close/>
                <a:moveTo>
                  <a:pt x="1265039" y="0"/>
                </a:moveTo>
                <a:cubicBezTo>
                  <a:pt x="1679773" y="0"/>
                  <a:pt x="1994297" y="107156"/>
                  <a:pt x="2208609" y="321469"/>
                </a:cubicBezTo>
                <a:cubicBezTo>
                  <a:pt x="2422921" y="535781"/>
                  <a:pt x="2530078" y="838399"/>
                  <a:pt x="2530078" y="1229320"/>
                </a:cubicBezTo>
                <a:lnTo>
                  <a:pt x="2530078" y="3196828"/>
                </a:lnTo>
                <a:cubicBezTo>
                  <a:pt x="2530078" y="3585766"/>
                  <a:pt x="2422425" y="3887887"/>
                  <a:pt x="2207121" y="4103192"/>
                </a:cubicBezTo>
                <a:cubicBezTo>
                  <a:pt x="1991816" y="4318496"/>
                  <a:pt x="1677789" y="4426149"/>
                  <a:pt x="1265039" y="4426149"/>
                </a:cubicBezTo>
                <a:cubicBezTo>
                  <a:pt x="852289" y="4426149"/>
                  <a:pt x="538262" y="4317504"/>
                  <a:pt x="322957" y="4100215"/>
                </a:cubicBezTo>
                <a:cubicBezTo>
                  <a:pt x="107652" y="3882926"/>
                  <a:pt x="0" y="3581797"/>
                  <a:pt x="0" y="3196828"/>
                </a:cubicBezTo>
                <a:lnTo>
                  <a:pt x="0" y="1229320"/>
                </a:lnTo>
                <a:cubicBezTo>
                  <a:pt x="0" y="840383"/>
                  <a:pt x="108148" y="538262"/>
                  <a:pt x="324445" y="322957"/>
                </a:cubicBezTo>
                <a:cubicBezTo>
                  <a:pt x="540742" y="107653"/>
                  <a:pt x="854273" y="0"/>
                  <a:pt x="1265039" y="0"/>
                </a:cubicBez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3" name="文本框 22"/>
          <p:cNvSpPr txBox="1"/>
          <p:nvPr/>
        </p:nvSpPr>
        <p:spPr>
          <a:xfrm>
            <a:off x="786130" y="1982450"/>
            <a:ext cx="46987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b="1" dirty="0">
                <a:solidFill>
                  <a:schemeClr val="accent1"/>
                </a:solidFill>
              </a:rPr>
              <a:t>自我评估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953135" y="3429000"/>
            <a:ext cx="45319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u="sng" dirty="0">
                <a:solidFill>
                  <a:schemeClr val="accent1"/>
                </a:solidFill>
              </a:rPr>
              <a:t>Self assessment</a:t>
            </a:r>
            <a:endParaRPr lang="zh-CN" altLang="en-US" sz="4400" u="sng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 useBgFill="1">
        <p:nvSpPr>
          <p:cNvPr id="5" name="椭圆 4"/>
          <p:cNvSpPr/>
          <p:nvPr/>
        </p:nvSpPr>
        <p:spPr>
          <a:xfrm>
            <a:off x="546101" y="1225550"/>
            <a:ext cx="4406400" cy="4406900"/>
          </a:xfrm>
          <a:prstGeom prst="ellipse">
            <a:avLst/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椭圆 5"/>
          <p:cNvSpPr/>
          <p:nvPr/>
        </p:nvSpPr>
        <p:spPr>
          <a:xfrm>
            <a:off x="1086100" y="1765800"/>
            <a:ext cx="3326400" cy="3326400"/>
          </a:xfrm>
          <a:prstGeom prst="ellipse">
            <a:avLst/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椭圆 6"/>
          <p:cNvSpPr/>
          <p:nvPr/>
        </p:nvSpPr>
        <p:spPr>
          <a:xfrm>
            <a:off x="1806100" y="2485800"/>
            <a:ext cx="1886400" cy="1886400"/>
          </a:xfrm>
          <a:prstGeom prst="ellipse">
            <a:avLst/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327837" y="159305"/>
            <a:ext cx="2842926" cy="830997"/>
          </a:xfrm>
          <a:prstGeom prst="rect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4800" b="1" dirty="0">
                <a:solidFill>
                  <a:schemeClr val="bg1">
                    <a:lumMod val="95000"/>
                  </a:schemeClr>
                </a:solidFill>
              </a:rPr>
              <a:t>自我评估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787146" y="138107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</a:rPr>
              <a:t>成长经历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5885951" y="2485800"/>
            <a:ext cx="413446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endParaRPr lang="zh-CN" alt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8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 useBgFill="1">
        <p:nvSpPr>
          <p:cNvPr id="5" name="椭圆 4"/>
          <p:cNvSpPr/>
          <p:nvPr/>
        </p:nvSpPr>
        <p:spPr>
          <a:xfrm rot="5400000">
            <a:off x="546100" y="1225550"/>
            <a:ext cx="4406400" cy="4406900"/>
          </a:xfrm>
          <a:prstGeom prst="ellipse">
            <a:avLst/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椭圆 5"/>
          <p:cNvSpPr/>
          <p:nvPr/>
        </p:nvSpPr>
        <p:spPr>
          <a:xfrm rot="17082327">
            <a:off x="1086100" y="1765800"/>
            <a:ext cx="3326400" cy="3326400"/>
          </a:xfrm>
          <a:prstGeom prst="ellipse">
            <a:avLst/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椭圆 6"/>
          <p:cNvSpPr/>
          <p:nvPr/>
        </p:nvSpPr>
        <p:spPr>
          <a:xfrm rot="10282340">
            <a:off x="1806100" y="2485800"/>
            <a:ext cx="1886400" cy="1886400"/>
          </a:xfrm>
          <a:prstGeom prst="ellipse">
            <a:avLst/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425861" y="268896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</a:rPr>
              <a:t>自我评估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248936" y="139807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</a:rPr>
              <a:t>个人兴趣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323011" y="2354981"/>
            <a:ext cx="413446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endParaRPr lang="en-US" altLang="zh-CN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 useBgFill="1">
        <p:nvSpPr>
          <p:cNvPr id="5" name="椭圆 4"/>
          <p:cNvSpPr/>
          <p:nvPr/>
        </p:nvSpPr>
        <p:spPr>
          <a:xfrm rot="10597672">
            <a:off x="546100" y="1225550"/>
            <a:ext cx="4406400" cy="4406900"/>
          </a:xfrm>
          <a:prstGeom prst="ellipse">
            <a:avLst/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6" name="椭圆 5"/>
          <p:cNvSpPr/>
          <p:nvPr/>
        </p:nvSpPr>
        <p:spPr>
          <a:xfrm rot="10800000">
            <a:off x="1086100" y="1765800"/>
            <a:ext cx="3326400" cy="3326400"/>
          </a:xfrm>
          <a:prstGeom prst="ellipse">
            <a:avLst/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7" name="椭圆 6"/>
          <p:cNvSpPr/>
          <p:nvPr/>
        </p:nvSpPr>
        <p:spPr>
          <a:xfrm rot="17529230">
            <a:off x="1806100" y="2485800"/>
            <a:ext cx="1886400" cy="1886400"/>
          </a:xfrm>
          <a:prstGeom prst="ellipse">
            <a:avLst/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516892" y="141185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</a:rPr>
              <a:t>个人优势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31666" y="186290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</a:rPr>
              <a:t>自我评估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567915" y="2485159"/>
            <a:ext cx="413446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2800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 amt="1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rcRect l="9835" t="15883" r="9001" b="17991"/>
          <a:stretch>
            <a:fillRect/>
          </a:stretch>
        </p:blipFill>
        <p:spPr>
          <a:xfrm>
            <a:off x="6096000" y="1539195"/>
            <a:ext cx="5319292" cy="4059608"/>
          </a:xfrm>
          <a:custGeom>
            <a:avLst/>
            <a:gdLst/>
            <a:ahLst/>
            <a:cxnLst/>
            <a:rect l="l" t="t" r="r" b="b"/>
            <a:pathLst>
              <a:path w="5319292" h="4059608">
                <a:moveTo>
                  <a:pt x="1160277" y="625185"/>
                </a:moveTo>
                <a:cubicBezTo>
                  <a:pt x="985553" y="625185"/>
                  <a:pt x="857240" y="676602"/>
                  <a:pt x="775338" y="779434"/>
                </a:cubicBezTo>
                <a:cubicBezTo>
                  <a:pt x="693436" y="882266"/>
                  <a:pt x="652485" y="1030145"/>
                  <a:pt x="652485" y="1223070"/>
                </a:cubicBezTo>
                <a:lnTo>
                  <a:pt x="652485" y="2836539"/>
                </a:lnTo>
                <a:cubicBezTo>
                  <a:pt x="652485" y="3029463"/>
                  <a:pt x="693891" y="3177342"/>
                  <a:pt x="776703" y="3280174"/>
                </a:cubicBezTo>
                <a:cubicBezTo>
                  <a:pt x="859515" y="3383007"/>
                  <a:pt x="987373" y="3434423"/>
                  <a:pt x="1160277" y="3434423"/>
                </a:cubicBezTo>
                <a:cubicBezTo>
                  <a:pt x="1335002" y="3434423"/>
                  <a:pt x="1463315" y="3383007"/>
                  <a:pt x="1545217" y="3280174"/>
                </a:cubicBezTo>
                <a:cubicBezTo>
                  <a:pt x="1627119" y="3177342"/>
                  <a:pt x="1668070" y="3029463"/>
                  <a:pt x="1668070" y="2836539"/>
                </a:cubicBezTo>
                <a:lnTo>
                  <a:pt x="1668070" y="1223070"/>
                </a:lnTo>
                <a:cubicBezTo>
                  <a:pt x="1668070" y="1030145"/>
                  <a:pt x="1627119" y="882266"/>
                  <a:pt x="1545217" y="779434"/>
                </a:cubicBezTo>
                <a:cubicBezTo>
                  <a:pt x="1463315" y="676602"/>
                  <a:pt x="1335002" y="625185"/>
                  <a:pt x="1160277" y="625185"/>
                </a:cubicBezTo>
                <a:close/>
                <a:moveTo>
                  <a:pt x="4150825" y="8190"/>
                </a:moveTo>
                <a:cubicBezTo>
                  <a:pt x="4392890" y="8190"/>
                  <a:pt x="4599920" y="48686"/>
                  <a:pt x="4771914" y="129678"/>
                </a:cubicBezTo>
                <a:cubicBezTo>
                  <a:pt x="4943908" y="210670"/>
                  <a:pt x="5074497" y="328518"/>
                  <a:pt x="5163679" y="483222"/>
                </a:cubicBezTo>
                <a:cubicBezTo>
                  <a:pt x="5252860" y="637926"/>
                  <a:pt x="5297452" y="824480"/>
                  <a:pt x="5297452" y="1042885"/>
                </a:cubicBezTo>
                <a:lnTo>
                  <a:pt x="5297452" y="1045615"/>
                </a:lnTo>
                <a:cubicBezTo>
                  <a:pt x="5297452" y="1205779"/>
                  <a:pt x="5267421" y="1368218"/>
                  <a:pt x="5207360" y="1532932"/>
                </a:cubicBezTo>
                <a:cubicBezTo>
                  <a:pt x="5147298" y="1697646"/>
                  <a:pt x="5062666" y="1851895"/>
                  <a:pt x="4953464" y="1995678"/>
                </a:cubicBezTo>
                <a:lnTo>
                  <a:pt x="3891468" y="3393472"/>
                </a:lnTo>
                <a:lnTo>
                  <a:pt x="5319292" y="3393472"/>
                </a:lnTo>
                <a:lnTo>
                  <a:pt x="5319292" y="4018657"/>
                </a:lnTo>
                <a:lnTo>
                  <a:pt x="3026038" y="4018657"/>
                </a:lnTo>
                <a:lnTo>
                  <a:pt x="3026038" y="3439883"/>
                </a:lnTo>
                <a:lnTo>
                  <a:pt x="4399261" y="1621659"/>
                </a:lnTo>
                <a:cubicBezTo>
                  <a:pt x="4470242" y="1528837"/>
                  <a:pt x="4525298" y="1432830"/>
                  <a:pt x="4564430" y="1333637"/>
                </a:cubicBezTo>
                <a:cubicBezTo>
                  <a:pt x="4603560" y="1234445"/>
                  <a:pt x="4623126" y="1142078"/>
                  <a:pt x="4623126" y="1056535"/>
                </a:cubicBezTo>
                <a:lnTo>
                  <a:pt x="4623126" y="1051075"/>
                </a:lnTo>
                <a:cubicBezTo>
                  <a:pt x="4623126" y="918212"/>
                  <a:pt x="4582630" y="815380"/>
                  <a:pt x="4501638" y="742578"/>
                </a:cubicBezTo>
                <a:cubicBezTo>
                  <a:pt x="4420646" y="669776"/>
                  <a:pt x="4305528" y="633375"/>
                  <a:pt x="4156285" y="633375"/>
                </a:cubicBezTo>
                <a:cubicBezTo>
                  <a:pt x="4014322" y="633375"/>
                  <a:pt x="3899204" y="677512"/>
                  <a:pt x="3810932" y="765784"/>
                </a:cubicBezTo>
                <a:cubicBezTo>
                  <a:pt x="3722660" y="854056"/>
                  <a:pt x="3668513" y="979184"/>
                  <a:pt x="3648493" y="1141168"/>
                </a:cubicBezTo>
                <a:lnTo>
                  <a:pt x="3648493" y="1143898"/>
                </a:lnTo>
                <a:lnTo>
                  <a:pt x="2976897" y="1143898"/>
                </a:lnTo>
                <a:lnTo>
                  <a:pt x="2976897" y="1141168"/>
                </a:lnTo>
                <a:cubicBezTo>
                  <a:pt x="3002377" y="902742"/>
                  <a:pt x="3066079" y="698897"/>
                  <a:pt x="3168001" y="529633"/>
                </a:cubicBezTo>
                <a:cubicBezTo>
                  <a:pt x="3269924" y="360369"/>
                  <a:pt x="3404607" y="231146"/>
                  <a:pt x="3572051" y="141964"/>
                </a:cubicBezTo>
                <a:cubicBezTo>
                  <a:pt x="3739495" y="52782"/>
                  <a:pt x="3932420" y="8190"/>
                  <a:pt x="4150825" y="8190"/>
                </a:cubicBezTo>
                <a:close/>
                <a:moveTo>
                  <a:pt x="1160277" y="0"/>
                </a:moveTo>
                <a:cubicBezTo>
                  <a:pt x="1540667" y="0"/>
                  <a:pt x="1829144" y="98283"/>
                  <a:pt x="2025708" y="294847"/>
                </a:cubicBezTo>
                <a:cubicBezTo>
                  <a:pt x="2222273" y="491412"/>
                  <a:pt x="2320555" y="768969"/>
                  <a:pt x="2320555" y="1127517"/>
                </a:cubicBezTo>
                <a:lnTo>
                  <a:pt x="2320555" y="2932091"/>
                </a:lnTo>
                <a:cubicBezTo>
                  <a:pt x="2320555" y="3288820"/>
                  <a:pt x="2221818" y="3565921"/>
                  <a:pt x="2024343" y="3763396"/>
                </a:cubicBezTo>
                <a:cubicBezTo>
                  <a:pt x="1826869" y="3960871"/>
                  <a:pt x="1538847" y="4059608"/>
                  <a:pt x="1160277" y="4059608"/>
                </a:cubicBezTo>
                <a:cubicBezTo>
                  <a:pt x="781708" y="4059608"/>
                  <a:pt x="493686" y="3959961"/>
                  <a:pt x="296212" y="3760666"/>
                </a:cubicBezTo>
                <a:cubicBezTo>
                  <a:pt x="98737" y="3561371"/>
                  <a:pt x="0" y="3285180"/>
                  <a:pt x="0" y="2932091"/>
                </a:cubicBezTo>
                <a:lnTo>
                  <a:pt x="0" y="1127517"/>
                </a:lnTo>
                <a:cubicBezTo>
                  <a:pt x="0" y="770789"/>
                  <a:pt x="99192" y="493687"/>
                  <a:pt x="297577" y="296212"/>
                </a:cubicBezTo>
                <a:cubicBezTo>
                  <a:pt x="495961" y="98738"/>
                  <a:pt x="783528" y="0"/>
                  <a:pt x="1160277" y="0"/>
                </a:cubicBez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4" name="文本框 23"/>
          <p:cNvSpPr txBox="1"/>
          <p:nvPr/>
        </p:nvSpPr>
        <p:spPr>
          <a:xfrm>
            <a:off x="457200" y="2122449"/>
            <a:ext cx="46987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b="1" dirty="0">
                <a:solidFill>
                  <a:schemeClr val="accent5"/>
                </a:solidFill>
                <a:latin typeface="Bahnschrift SemiBold" panose="020B0502040204020203" pitchFamily="34" charset="0"/>
              </a:rPr>
              <a:t>环境分析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628650" y="3568999"/>
            <a:ext cx="41550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u="sng" dirty="0">
                <a:solidFill>
                  <a:schemeClr val="accent5"/>
                </a:solidFill>
              </a:rPr>
              <a:t>Environmental Analysis</a:t>
            </a:r>
            <a:endParaRPr lang="zh-CN" altLang="en-US" sz="2800" u="sng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"/>
    </mc:Choice>
    <mc:Fallback xmlns="">
      <p:transition advTm="2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189" y="2152647"/>
            <a:ext cx="1692985" cy="37338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355" y="2152649"/>
            <a:ext cx="1708947" cy="373379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129" y="2152649"/>
            <a:ext cx="1714500" cy="3733798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467" y="2152650"/>
            <a:ext cx="1721276" cy="37338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951458" y="2152650"/>
            <a:ext cx="1766830" cy="3733800"/>
            <a:chOff x="1951458" y="2152650"/>
            <a:chExt cx="1766830" cy="3733800"/>
          </a:xfrm>
        </p:grpSpPr>
        <p:sp>
          <p:nvSpPr>
            <p:cNvPr id="2" name="矩形 1"/>
            <p:cNvSpPr/>
            <p:nvPr/>
          </p:nvSpPr>
          <p:spPr>
            <a:xfrm>
              <a:off x="1983581" y="2152650"/>
              <a:ext cx="1714500" cy="37338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951458" y="2434499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1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126396" y="2152650"/>
            <a:ext cx="1767169" cy="3733797"/>
            <a:chOff x="4126396" y="2152650"/>
            <a:chExt cx="1767169" cy="3733797"/>
          </a:xfrm>
        </p:grpSpPr>
        <p:sp>
          <p:nvSpPr>
            <p:cNvPr id="3" name="矩形 2"/>
            <p:cNvSpPr/>
            <p:nvPr/>
          </p:nvSpPr>
          <p:spPr>
            <a:xfrm>
              <a:off x="4126396" y="2152650"/>
              <a:ext cx="1741004" cy="37337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26735" y="2434498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2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241499" y="2152647"/>
            <a:ext cx="1893853" cy="3733800"/>
            <a:chOff x="6298432" y="2152650"/>
            <a:chExt cx="1766830" cy="3733800"/>
          </a:xfrm>
        </p:grpSpPr>
        <p:sp>
          <p:nvSpPr>
            <p:cNvPr id="4" name="矩形 3"/>
            <p:cNvSpPr/>
            <p:nvPr/>
          </p:nvSpPr>
          <p:spPr>
            <a:xfrm>
              <a:off x="6322218" y="2152650"/>
              <a:ext cx="1714500" cy="3733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298432" y="2434498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3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394440" y="2152650"/>
            <a:ext cx="1837761" cy="3733800"/>
            <a:chOff x="8465371" y="2152650"/>
            <a:chExt cx="1766830" cy="3733800"/>
          </a:xfrm>
        </p:grpSpPr>
        <p:sp>
          <p:nvSpPr>
            <p:cNvPr id="5" name="矩形 4"/>
            <p:cNvSpPr/>
            <p:nvPr/>
          </p:nvSpPr>
          <p:spPr>
            <a:xfrm>
              <a:off x="8491536" y="2152650"/>
              <a:ext cx="1714500" cy="37338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465371" y="2434498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4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4610283" y="354578"/>
            <a:ext cx="326243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solidFill>
                  <a:schemeClr val="accent5"/>
                </a:solidFill>
                <a:latin typeface="Bahnschrift SemiBold" panose="020B0502040204020203" pitchFamily="34" charset="0"/>
              </a:rPr>
              <a:t>环境分析</a:t>
            </a:r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"/>
    </mc:Choice>
    <mc:Fallback xmlns="">
      <p:transition advTm="2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089" y="2118445"/>
            <a:ext cx="1692985" cy="37338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735" y="2118443"/>
            <a:ext cx="1690186" cy="369280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7543" y="2118447"/>
            <a:ext cx="1692986" cy="3733798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88" y="2118443"/>
            <a:ext cx="4639557" cy="373380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473899" y="2118443"/>
            <a:ext cx="1855096" cy="3733800"/>
            <a:chOff x="1863192" y="2152648"/>
            <a:chExt cx="1855096" cy="3733800"/>
          </a:xfrm>
        </p:grpSpPr>
        <p:sp>
          <p:nvSpPr>
            <p:cNvPr id="2" name="矩形 1"/>
            <p:cNvSpPr/>
            <p:nvPr/>
          </p:nvSpPr>
          <p:spPr>
            <a:xfrm>
              <a:off x="1863192" y="2152648"/>
              <a:ext cx="1714500" cy="37338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951458" y="2434499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1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612635" y="2118448"/>
            <a:ext cx="1766830" cy="3733800"/>
            <a:chOff x="4126735" y="2152650"/>
            <a:chExt cx="1766830" cy="3733800"/>
          </a:xfrm>
        </p:grpSpPr>
        <p:sp>
          <p:nvSpPr>
            <p:cNvPr id="3" name="矩形 2"/>
            <p:cNvSpPr/>
            <p:nvPr/>
          </p:nvSpPr>
          <p:spPr>
            <a:xfrm>
              <a:off x="4152900" y="2152650"/>
              <a:ext cx="1714500" cy="37338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26735" y="2434498"/>
              <a:ext cx="1766830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2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735989" y="2118443"/>
            <a:ext cx="1937184" cy="3733800"/>
            <a:chOff x="6298432" y="2152650"/>
            <a:chExt cx="1766830" cy="3733800"/>
          </a:xfrm>
        </p:grpSpPr>
        <p:sp>
          <p:nvSpPr>
            <p:cNvPr id="4" name="矩形 3"/>
            <p:cNvSpPr/>
            <p:nvPr/>
          </p:nvSpPr>
          <p:spPr>
            <a:xfrm>
              <a:off x="6322218" y="2152650"/>
              <a:ext cx="1714500" cy="37338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298432" y="2434498"/>
              <a:ext cx="1766830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3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959195" y="2118443"/>
            <a:ext cx="1879808" cy="3733800"/>
            <a:chOff x="8446751" y="2152645"/>
            <a:chExt cx="1785453" cy="3733800"/>
          </a:xfrm>
        </p:grpSpPr>
        <p:sp>
          <p:nvSpPr>
            <p:cNvPr id="5" name="矩形 4"/>
            <p:cNvSpPr/>
            <p:nvPr/>
          </p:nvSpPr>
          <p:spPr>
            <a:xfrm>
              <a:off x="8446751" y="2152645"/>
              <a:ext cx="1714500" cy="37338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465374" y="2434498"/>
              <a:ext cx="1766830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0" b="1" dirty="0">
                  <a:solidFill>
                    <a:schemeClr val="bg1"/>
                  </a:solidFill>
                </a:rPr>
                <a:t>4</a:t>
              </a:r>
              <a:endParaRPr lang="zh-CN" altLang="en-US" sz="20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945421" y="283159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需求量大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382114" y="3503182"/>
            <a:ext cx="27238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1800" dirty="0">
              <a:solidFill>
                <a:schemeClr val="bg1"/>
              </a:solidFill>
            </a:endParaRPr>
          </a:p>
          <a:p>
            <a:r>
              <a:rPr lang="zh-CN" altLang="en-US" sz="1800" dirty="0">
                <a:solidFill>
                  <a:schemeClr val="bg1"/>
                </a:solidFill>
              </a:rPr>
              <a:t>请在此添加相关文字内容</a:t>
            </a:r>
            <a:endParaRPr lang="en-US" altLang="zh-CN" sz="1800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4446170" y="410410"/>
            <a:ext cx="32996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b="1" dirty="0">
                <a:solidFill>
                  <a:schemeClr val="accent5"/>
                </a:solidFill>
                <a:latin typeface="Bahnschrift SemiBold" panose="020B0502040204020203" pitchFamily="34" charset="0"/>
              </a:rPr>
              <a:t>环境分析</a:t>
            </a:r>
            <a:endParaRPr lang="zh-CN" altLang="en-US" sz="6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WJmMjg2MjFlZWNiNTJmNjhlOGI4MTFiMzhhY2I1MTUifQ=="/>
</p:tagLst>
</file>

<file path=ppt/theme/theme1.xml><?xml version="1.0" encoding="utf-8"?>
<a:theme xmlns:a="http://schemas.openxmlformats.org/drawingml/2006/main" name="Office 主题​​">
  <a:themeElements>
    <a:clrScheme name="自定义 9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82B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64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251</Words>
  <Application>Microsoft Office PowerPoint</Application>
  <PresentationFormat>宽屏</PresentationFormat>
  <Paragraphs>94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Batang</vt:lpstr>
      <vt:lpstr>微软雅黑</vt:lpstr>
      <vt:lpstr>Arial</vt:lpstr>
      <vt:lpstr>Bahnschrift SemiBold</vt:lpstr>
      <vt:lpstr>Calibri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丽鑫 许</dc:creator>
  <cp:lastModifiedBy>Alex zhang</cp:lastModifiedBy>
  <cp:revision>87</cp:revision>
  <dcterms:created xsi:type="dcterms:W3CDTF">2024-09-17T04:09:00Z</dcterms:created>
  <dcterms:modified xsi:type="dcterms:W3CDTF">2025-07-24T02:02:19Z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5D6B392C91CE40D38DF0977F8795F809_13</vt:lpwstr>
  </property>
  <property fmtid="{D5CDD505-2E9C-101B-9397-08002B2CF9AE}" pid="3" name="KSOProductBuildVer">
    <vt:lpwstr>2052-12.1.0.18608</vt:lpwstr>
  </property>
</Properties>
</file>

<file path=docProps/thumbnail.jpeg>
</file>